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3" r:id="rId2"/>
    <p:sldId id="462" r:id="rId3"/>
    <p:sldId id="456" r:id="rId4"/>
    <p:sldId id="473" r:id="rId5"/>
    <p:sldId id="457" r:id="rId6"/>
    <p:sldId id="474" r:id="rId7"/>
    <p:sldId id="487" r:id="rId8"/>
    <p:sldId id="488" r:id="rId9"/>
    <p:sldId id="475" r:id="rId10"/>
    <p:sldId id="476" r:id="rId11"/>
    <p:sldId id="472" r:id="rId12"/>
    <p:sldId id="478" r:id="rId13"/>
    <p:sldId id="434" r:id="rId14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98C6-96CA-4BA1-94AA-A7BC1129AB69}">
          <p14:sldIdLst>
            <p14:sldId id="413"/>
            <p14:sldId id="462"/>
            <p14:sldId id="456"/>
            <p14:sldId id="473"/>
            <p14:sldId id="457"/>
            <p14:sldId id="474"/>
            <p14:sldId id="487"/>
            <p14:sldId id="488"/>
            <p14:sldId id="475"/>
            <p14:sldId id="476"/>
            <p14:sldId id="472"/>
            <p14:sldId id="478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 autoAdjust="0"/>
    <p:restoredTop sz="94674" autoAdjust="0"/>
  </p:normalViewPr>
  <p:slideViewPr>
    <p:cSldViewPr snapToGrid="0" snapToObjects="1">
      <p:cViewPr>
        <p:scale>
          <a:sx n="125" d="100"/>
          <a:sy n="125" d="100"/>
        </p:scale>
        <p:origin x="18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12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C63DFA-48CB-4123-8C93-47AAD0FADEC2}" type="datetimeFigureOut">
              <a:rPr lang="en-US" smtClean="0"/>
              <a:pPr/>
              <a:t>6/2/17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3249CBD-1ED6-4778-93B6-968AF3668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1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7BCC14-C5C6-4DAF-8DCC-9C781CDC45D3}" type="datetimeFigureOut">
              <a:rPr lang="en-US" smtClean="0"/>
              <a:pPr/>
              <a:t>6/2/17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90E48B-5219-4314-9F38-EF14F26C9C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F10E-1CA2-4088-B703-5E1EE468F7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-white@ordmail.umaryland.edu" TargetMode="External"/><Relationship Id="rId3" Type="http://schemas.openxmlformats.org/officeDocument/2006/relationships/hyperlink" Target="mailto:Team-red@ordmail.umaryland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SPA/SPAC Updates</a:t>
            </a:r>
            <a:br>
              <a:rPr lang="en-US" b="1" dirty="0" smtClean="0"/>
            </a:br>
            <a:r>
              <a:rPr lang="en-US" b="1" dirty="0" smtClean="0"/>
              <a:t>2nd Quarter 2017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25, 2017</a:t>
            </a:r>
          </a:p>
          <a:p>
            <a:r>
              <a:rPr lang="en-US" dirty="0" smtClean="0"/>
              <a:t>2:30 – 4:00 pm</a:t>
            </a:r>
          </a:p>
        </p:txBody>
      </p:sp>
    </p:spTree>
    <p:extLst>
      <p:ext uri="{BB962C8B-B14F-4D97-AF65-F5344CB8AC3E}">
        <p14:creationId xmlns:p14="http://schemas.microsoft.com/office/powerpoint/2010/main" val="188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ganization t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901701"/>
            <a:ext cx="7975600" cy="3073400"/>
          </a:xfrm>
          <a:prstGeom prst="rect">
            <a:avLst/>
          </a:prstGeom>
        </p:spPr>
      </p:pic>
      <p:pic>
        <p:nvPicPr>
          <p:cNvPr id="6" name="Picture 5" descr="FDP address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292600"/>
            <a:ext cx="7975600" cy="18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Please, please use the team </a:t>
            </a:r>
            <a:r>
              <a:rPr lang="en-US" sz="2400" dirty="0"/>
              <a:t>e</a:t>
            </a:r>
            <a:r>
              <a:rPr lang="en-US" sz="2400" dirty="0" smtClean="0"/>
              <a:t>mails when communicating with SPA, unless an action has been triaged and you know who the SPA person that is working on that action.</a:t>
            </a:r>
          </a:p>
          <a:p>
            <a:endParaRPr lang="en-US" sz="2400" dirty="0" smtClean="0"/>
          </a:p>
          <a:p>
            <a:r>
              <a:rPr lang="en-US" sz="2400" dirty="0" smtClean="0"/>
              <a:t>You must use the  Subrecipient Commitment Form if you have a subrecipient within your proposal. SPA staff have been instructions to hold your proposal until the form is in KC. FDP schools are the only exception!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you change the deadline date, please update your team or the person working on your proposal </a:t>
            </a:r>
            <a:r>
              <a:rPr lang="en-US" sz="2400" i="1" dirty="0" smtClean="0"/>
              <a:t>immediately!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5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give SPA adequate time to review your proposal.</a:t>
            </a:r>
          </a:p>
          <a:p>
            <a:r>
              <a:rPr lang="en-US" dirty="0" smtClean="0"/>
              <a:t>Update </a:t>
            </a:r>
            <a:r>
              <a:rPr lang="en-US" dirty="0"/>
              <a:t>your routing approval maps in KC!</a:t>
            </a:r>
          </a:p>
          <a:p>
            <a:r>
              <a:rPr lang="en-US" dirty="0" smtClean="0"/>
              <a:t>SPA will only bypass on the deadline day.  </a:t>
            </a:r>
          </a:p>
          <a:p>
            <a:r>
              <a:rPr lang="en-US" dirty="0" smtClean="0"/>
              <a:t>Getting </a:t>
            </a:r>
            <a:r>
              <a:rPr lang="en-US" dirty="0"/>
              <a:t>your Proposals in </a:t>
            </a:r>
            <a:r>
              <a:rPr lang="en-US" dirty="0" smtClean="0"/>
              <a:t>early</a:t>
            </a:r>
          </a:p>
          <a:p>
            <a:r>
              <a:rPr lang="en-US" dirty="0" smtClean="0"/>
              <a:t>And remember… </a:t>
            </a:r>
            <a:r>
              <a:rPr lang="en-US" i="1" dirty="0" smtClean="0"/>
              <a:t>Research Matters!</a:t>
            </a:r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5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Kid Quest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6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Emmanuel </a:t>
            </a:r>
            <a:r>
              <a:rPr lang="en-US" dirty="0"/>
              <a:t>Shodeinde, Senior Administrator</a:t>
            </a:r>
          </a:p>
          <a:p>
            <a:pPr lvl="1"/>
            <a:r>
              <a:rPr lang="en-US" dirty="0"/>
              <a:t>Contract </a:t>
            </a:r>
            <a:r>
              <a:rPr lang="en-US" dirty="0" smtClean="0"/>
              <a:t>team white</a:t>
            </a:r>
          </a:p>
          <a:p>
            <a:r>
              <a:rPr lang="en-US" dirty="0" smtClean="0"/>
              <a:t>Adrianna Dunnock, Analyst</a:t>
            </a:r>
          </a:p>
          <a:p>
            <a:pPr lvl="1"/>
            <a:r>
              <a:rPr lang="en-US" dirty="0" smtClean="0"/>
              <a:t>Contract team red</a:t>
            </a:r>
          </a:p>
          <a:p>
            <a:r>
              <a:rPr lang="en-US" dirty="0" smtClean="0"/>
              <a:t>One </a:t>
            </a:r>
            <a:r>
              <a:rPr lang="en-US" dirty="0"/>
              <a:t>open position for Administrator, SPA</a:t>
            </a:r>
          </a:p>
          <a:p>
            <a:pPr lvl="1"/>
            <a:r>
              <a:rPr lang="en-US" dirty="0"/>
              <a:t>Positing </a:t>
            </a:r>
            <a:r>
              <a:rPr lang="en-US" dirty="0" smtClean="0"/>
              <a:t>soon!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723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Team Red—Proposals </a:t>
            </a:r>
          </a:p>
          <a:p>
            <a:pPr lvl="1"/>
            <a:r>
              <a:rPr lang="en-US" dirty="0" smtClean="0"/>
              <a:t>Managed by Greg Sorensen</a:t>
            </a:r>
          </a:p>
          <a:p>
            <a:pPr lvl="1"/>
            <a:r>
              <a:rPr lang="en-US" dirty="0" smtClean="0"/>
              <a:t>Processes all proposals</a:t>
            </a:r>
          </a:p>
          <a:p>
            <a:pPr lvl="2"/>
            <a:r>
              <a:rPr lang="en-US" dirty="0" smtClean="0"/>
              <a:t>Marie Coolahan</a:t>
            </a:r>
            <a:r>
              <a:rPr lang="en-US" dirty="0"/>
              <a:t> </a:t>
            </a:r>
            <a:r>
              <a:rPr lang="en-US" dirty="0" smtClean="0"/>
              <a:t>(lead)</a:t>
            </a:r>
          </a:p>
          <a:p>
            <a:pPr lvl="2"/>
            <a:r>
              <a:rPr lang="en-US" dirty="0" smtClean="0"/>
              <a:t>Towanda Gilliam</a:t>
            </a:r>
          </a:p>
          <a:p>
            <a:pPr lvl="2"/>
            <a:r>
              <a:rPr lang="en-US" dirty="0"/>
              <a:t>Suzanne Hollis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0100" y="1600200"/>
            <a:ext cx="49022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Team White—Proposals  </a:t>
            </a:r>
          </a:p>
          <a:p>
            <a:pPr lvl="1"/>
            <a:r>
              <a:rPr lang="en-US" dirty="0" smtClean="0"/>
              <a:t>Managed by Greg Sorensen</a:t>
            </a:r>
          </a:p>
          <a:p>
            <a:pPr lvl="1"/>
            <a:r>
              <a:rPr lang="en-US" dirty="0" smtClean="0"/>
              <a:t>Processes all proposals</a:t>
            </a:r>
          </a:p>
          <a:p>
            <a:pPr lvl="2"/>
            <a:r>
              <a:rPr lang="en-US" dirty="0" smtClean="0"/>
              <a:t>Debbie Griffith (lead)</a:t>
            </a:r>
          </a:p>
          <a:p>
            <a:pPr lvl="2"/>
            <a:r>
              <a:rPr lang="en-US" dirty="0" smtClean="0"/>
              <a:t>Christine Toalepai</a:t>
            </a:r>
          </a:p>
          <a:p>
            <a:pPr lvl="2"/>
            <a:r>
              <a:rPr lang="en-US" dirty="0" smtClean="0"/>
              <a:t>Mike </a:t>
            </a:r>
            <a:r>
              <a:rPr lang="en-US" dirty="0" err="1"/>
              <a:t>Starace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Teams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Team Red—Contracts </a:t>
            </a:r>
          </a:p>
          <a:p>
            <a:pPr lvl="1"/>
            <a:r>
              <a:rPr lang="en-US" sz="2400" dirty="0" smtClean="0"/>
              <a:t>Managed by Stephen Peterson</a:t>
            </a:r>
          </a:p>
          <a:p>
            <a:pPr lvl="1"/>
            <a:r>
              <a:rPr lang="en-US" sz="2400" dirty="0" smtClean="0"/>
              <a:t>Processes all contracts</a:t>
            </a:r>
          </a:p>
          <a:p>
            <a:pPr lvl="2"/>
            <a:r>
              <a:rPr lang="en-US" dirty="0"/>
              <a:t>Stacey Boyd (lead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Process all subawards</a:t>
            </a:r>
          </a:p>
          <a:p>
            <a:pPr lvl="2"/>
            <a:r>
              <a:rPr lang="en-US" dirty="0" smtClean="0"/>
              <a:t>Venzula Harris</a:t>
            </a:r>
          </a:p>
          <a:p>
            <a:pPr lvl="2"/>
            <a:r>
              <a:rPr lang="en-US" dirty="0" smtClean="0"/>
              <a:t>Adrianna Dunnock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33900" y="1600200"/>
            <a:ext cx="46101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Team White—Contracts </a:t>
            </a:r>
          </a:p>
          <a:p>
            <a:pPr lvl="1"/>
            <a:r>
              <a:rPr lang="en-US" sz="2400" dirty="0" smtClean="0"/>
              <a:t>Managed by Stephen Peterson</a:t>
            </a:r>
          </a:p>
          <a:p>
            <a:pPr lvl="1"/>
            <a:r>
              <a:rPr lang="en-US" sz="2400" dirty="0" smtClean="0"/>
              <a:t>Processes all contracts</a:t>
            </a:r>
          </a:p>
          <a:p>
            <a:pPr lvl="2"/>
            <a:r>
              <a:rPr lang="en-US" dirty="0"/>
              <a:t>Emmanuel </a:t>
            </a:r>
            <a:r>
              <a:rPr lang="en-US" dirty="0" smtClean="0"/>
              <a:t>Shodeinde (lead)</a:t>
            </a:r>
          </a:p>
          <a:p>
            <a:pPr lvl="1"/>
            <a:r>
              <a:rPr lang="en-US" sz="2400" dirty="0" smtClean="0"/>
              <a:t>Process all subawards</a:t>
            </a:r>
          </a:p>
          <a:p>
            <a:pPr lvl="2"/>
            <a:r>
              <a:rPr lang="en-US" dirty="0" smtClean="0"/>
              <a:t>William (Bill) Hugo </a:t>
            </a:r>
          </a:p>
          <a:p>
            <a:pPr marL="914400" lvl="2" indent="0">
              <a:buFont typeface="Arial"/>
              <a:buNone/>
            </a:pPr>
            <a:endParaRPr lang="en-US" dirty="0" smtClean="0"/>
          </a:p>
          <a:p>
            <a:pPr marL="914400" lvl="2" indent="0">
              <a:buFont typeface="Arial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1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your SPA team red or white for any questions </a:t>
            </a:r>
            <a:r>
              <a:rPr lang="en-US" b="1" u="sng" dirty="0" smtClean="0"/>
              <a:t>unless</a:t>
            </a:r>
            <a:r>
              <a:rPr lang="en-US" dirty="0" smtClean="0"/>
              <a:t> you have been triaged to a specific person in SPA.</a:t>
            </a:r>
          </a:p>
          <a:p>
            <a:r>
              <a:rPr lang="en-US" dirty="0" smtClean="0"/>
              <a:t>Use the SPA team email addresses</a:t>
            </a:r>
          </a:p>
          <a:p>
            <a:pPr lvl="1"/>
            <a:r>
              <a:rPr lang="en-US" dirty="0" smtClean="0">
                <a:hlinkClick r:id="rId2"/>
              </a:rPr>
              <a:t>Team-white@ordmail.umaryland.edu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Team-red@ordmail.umaryland.edu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18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Updates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1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Grants.gov Workspace</a:t>
            </a:r>
          </a:p>
          <a:p>
            <a:pPr lvl="1"/>
            <a:r>
              <a:rPr lang="en-US" dirty="0" smtClean="0"/>
              <a:t>Legacy Application Package (Adobe) phased out 12/31/2017.</a:t>
            </a:r>
          </a:p>
          <a:p>
            <a:pPr lvl="1"/>
            <a:r>
              <a:rPr lang="en-US" dirty="0"/>
              <a:t>Applicants will no longer be able to download the older, single PDF application package of forms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new online forms interface is now available in Grants.gov (as of February 2017) and is only accessible through Workspace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For any funding opportunities where applicants have downloaded the legacy PDF application package, they will be able to continue to submit that package until March 31, 2018.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1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ASSIST, Adobe (while available), or Workspace must be approved by Dennis Paffrath.</a:t>
            </a:r>
          </a:p>
          <a:p>
            <a:r>
              <a:rPr lang="en-US" dirty="0" smtClean="0"/>
              <a:t>At this time ALL applications that can be processed via KC should be submitted via KC.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4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 needs department representation to assist with the </a:t>
            </a:r>
            <a:r>
              <a:rPr lang="en-US" dirty="0" smtClean="0"/>
              <a:t>Kuali </a:t>
            </a:r>
            <a:r>
              <a:rPr lang="en-US" dirty="0"/>
              <a:t>testing </a:t>
            </a:r>
            <a:endParaRPr lang="en-US" dirty="0" smtClean="0"/>
          </a:p>
          <a:p>
            <a:r>
              <a:rPr lang="en-US" dirty="0" smtClean="0"/>
              <a:t>SPA is working on the training for the campus</a:t>
            </a:r>
          </a:p>
          <a:p>
            <a:r>
              <a:rPr lang="en-US" dirty="0"/>
              <a:t>No “official” Go Live date for the new instance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0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Demonstration Partnership</a:t>
            </a:r>
            <a:br>
              <a:rPr lang="en-US" dirty="0" smtClean="0"/>
            </a:br>
            <a:r>
              <a:rPr lang="en-US" dirty="0" smtClean="0"/>
              <a:t>FDP Clearing House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Reduce administrative burden in creating subs</a:t>
            </a:r>
          </a:p>
          <a:p>
            <a:r>
              <a:rPr lang="en-US" dirty="0" smtClean="0"/>
              <a:t>UMB is a part of a pilot with FDP </a:t>
            </a:r>
          </a:p>
          <a:p>
            <a:r>
              <a:rPr lang="en-US" dirty="0" smtClean="0"/>
              <a:t>Any school participating in this pilot will receive the one page subrecipient commitment form; or they can provide the FDP abbreviated template.</a:t>
            </a:r>
          </a:p>
          <a:p>
            <a:r>
              <a:rPr lang="en-US" dirty="0" smtClean="0"/>
              <a:t>The organization tab in KC will identify which schools are participating in this pilot.</a:t>
            </a:r>
          </a:p>
          <a:p>
            <a:pPr lvl="1"/>
            <a:r>
              <a:rPr lang="en-US" dirty="0" smtClean="0"/>
              <a:t>If FDP Address is Yes, 1 page form</a:t>
            </a:r>
          </a:p>
          <a:p>
            <a:pPr lvl="1"/>
            <a:r>
              <a:rPr lang="en-US" dirty="0" smtClean="0"/>
              <a:t>IF FDP Address is blank, 3 page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4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13059</TotalTime>
  <Words>517</Words>
  <Application>Microsoft Macintosh PowerPoint</Application>
  <PresentationFormat>On-screen Show (4:3)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SPA/SPAC Updates 2nd Quarter 2017</vt:lpstr>
      <vt:lpstr>SPA Personnel</vt:lpstr>
      <vt:lpstr>SPA Teams</vt:lpstr>
      <vt:lpstr>SPA Teams</vt:lpstr>
      <vt:lpstr>SPA Teams</vt:lpstr>
      <vt:lpstr>Submission Updates </vt:lpstr>
      <vt:lpstr>Submission Updates</vt:lpstr>
      <vt:lpstr>Kuali Update</vt:lpstr>
      <vt:lpstr>Federal Demonstration Partnership FDP Clearing House </vt:lpstr>
      <vt:lpstr>PowerPoint Presentation</vt:lpstr>
      <vt:lpstr>Reminders</vt:lpstr>
      <vt:lpstr>Reminders </vt:lpstr>
      <vt:lpstr>Questions?</vt:lpstr>
    </vt:vector>
  </TitlesOfParts>
  <Company>Univ of Maryland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Brown, Danielle</cp:lastModifiedBy>
  <cp:revision>468</cp:revision>
  <cp:lastPrinted>2016-11-10T17:58:44Z</cp:lastPrinted>
  <dcterms:created xsi:type="dcterms:W3CDTF">2011-07-11T15:55:14Z</dcterms:created>
  <dcterms:modified xsi:type="dcterms:W3CDTF">2017-06-02T13:21:25Z</dcterms:modified>
</cp:coreProperties>
</file>