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handoutMasterIdLst>
    <p:handoutMasterId r:id="rId19"/>
  </p:handoutMasterIdLst>
  <p:sldIdLst>
    <p:sldId id="256" r:id="rId2"/>
    <p:sldId id="279" r:id="rId3"/>
    <p:sldId id="257" r:id="rId4"/>
    <p:sldId id="294" r:id="rId5"/>
    <p:sldId id="290" r:id="rId6"/>
    <p:sldId id="295" r:id="rId7"/>
    <p:sldId id="284" r:id="rId8"/>
    <p:sldId id="296" r:id="rId9"/>
    <p:sldId id="297" r:id="rId10"/>
    <p:sldId id="298" r:id="rId11"/>
    <p:sldId id="259" r:id="rId12"/>
    <p:sldId id="262" r:id="rId13"/>
    <p:sldId id="280" r:id="rId14"/>
    <p:sldId id="281" r:id="rId15"/>
    <p:sldId id="282" r:id="rId16"/>
    <p:sldId id="283" r:id="rId17"/>
  </p:sldIdLst>
  <p:sldSz cx="9144000" cy="6858000" type="screen4x3"/>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B5E98C6-96CA-4BA1-94AA-A7BC1129AB69}">
          <p14:sldIdLst>
            <p14:sldId id="256"/>
            <p14:sldId id="279"/>
            <p14:sldId id="257"/>
            <p14:sldId id="294"/>
            <p14:sldId id="290"/>
            <p14:sldId id="295"/>
            <p14:sldId id="284"/>
            <p14:sldId id="296"/>
            <p14:sldId id="297"/>
            <p14:sldId id="298"/>
            <p14:sldId id="259"/>
            <p14:sldId id="262"/>
            <p14:sldId id="280"/>
            <p14:sldId id="281"/>
            <p14:sldId id="282"/>
          </p14:sldIdLst>
        </p14:section>
        <p14:section name="Untitled Section" id="{4AF334AC-70AD-4CAE-84B4-7AAC4DD401EB}">
          <p14:sldIdLst>
            <p14:sldId id="28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709" autoAdjust="0"/>
  </p:normalViewPr>
  <p:slideViewPr>
    <p:cSldViewPr snapToGrid="0" snapToObjects="1">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6" d="100"/>
          <a:sy n="56" d="100"/>
        </p:scale>
        <p:origin x="-1812" y="-96"/>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38207-95F5-46ED-BEA9-1844813AE0C8}"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151AFACE-5A7A-44BB-A10E-223284A3E359}">
      <dgm:prSet phldrT="[Text]"/>
      <dgm:spPr/>
      <dgm:t>
        <a:bodyPr/>
        <a:lstStyle/>
        <a:p>
          <a:r>
            <a:rPr lang="en-US" dirty="0"/>
            <a:t>Team White, Fritz Alphonse, Manager</a:t>
          </a:r>
        </a:p>
      </dgm:t>
    </dgm:pt>
    <dgm:pt modelId="{32DBF441-822A-4128-A07D-687D315CBBA3}" type="parTrans" cxnId="{3E237ED7-EE76-4469-8096-D524866CEF9B}">
      <dgm:prSet/>
      <dgm:spPr/>
      <dgm:t>
        <a:bodyPr/>
        <a:lstStyle/>
        <a:p>
          <a:endParaRPr lang="en-US"/>
        </a:p>
      </dgm:t>
    </dgm:pt>
    <dgm:pt modelId="{DEB5D5DF-EC86-493A-B7A7-373E7DA49DBF}" type="sibTrans" cxnId="{3E237ED7-EE76-4469-8096-D524866CEF9B}">
      <dgm:prSet/>
      <dgm:spPr/>
      <dgm:t>
        <a:bodyPr/>
        <a:lstStyle/>
        <a:p>
          <a:endParaRPr lang="en-US"/>
        </a:p>
      </dgm:t>
    </dgm:pt>
    <dgm:pt modelId="{2210F02A-FAF2-4053-81E7-75A10A1C185F}">
      <dgm:prSet phldrT="[Text]"/>
      <dgm:spPr/>
      <dgm:t>
        <a:bodyPr/>
        <a:lstStyle/>
        <a:p>
          <a:r>
            <a:rPr lang="en-US" dirty="0"/>
            <a:t>Wendy Yu, Financial Accountant </a:t>
          </a:r>
        </a:p>
      </dgm:t>
    </dgm:pt>
    <dgm:pt modelId="{53168AFB-92F3-4947-A093-BA6E345DC7E9}" type="parTrans" cxnId="{02DE7628-3507-442C-BF63-88B173671E1C}">
      <dgm:prSet/>
      <dgm:spPr/>
      <dgm:t>
        <a:bodyPr/>
        <a:lstStyle/>
        <a:p>
          <a:endParaRPr lang="en-US"/>
        </a:p>
      </dgm:t>
    </dgm:pt>
    <dgm:pt modelId="{0C59DFE9-422E-4C71-806F-60F61709D9DD}" type="sibTrans" cxnId="{02DE7628-3507-442C-BF63-88B173671E1C}">
      <dgm:prSet/>
      <dgm:spPr/>
      <dgm:t>
        <a:bodyPr/>
        <a:lstStyle/>
        <a:p>
          <a:endParaRPr lang="en-US"/>
        </a:p>
      </dgm:t>
    </dgm:pt>
    <dgm:pt modelId="{D36F5AFE-B446-44E0-AA05-50E17D83F3E4}">
      <dgm:prSet phldrT="[Text]"/>
      <dgm:spPr/>
      <dgm:t>
        <a:bodyPr/>
        <a:lstStyle/>
        <a:p>
          <a:r>
            <a:rPr lang="en-US" dirty="0"/>
            <a:t> Dan Grote, Financial Accountant</a:t>
          </a:r>
        </a:p>
      </dgm:t>
    </dgm:pt>
    <dgm:pt modelId="{D8287D1C-3A3F-4773-9F18-0AC8DCD13A8F}" type="parTrans" cxnId="{18588709-6E00-417D-B620-A3C4C81BCB81}">
      <dgm:prSet/>
      <dgm:spPr/>
      <dgm:t>
        <a:bodyPr/>
        <a:lstStyle/>
        <a:p>
          <a:endParaRPr lang="en-US"/>
        </a:p>
      </dgm:t>
    </dgm:pt>
    <dgm:pt modelId="{45C19544-50A5-4C0B-B040-4DD8B47A7CB7}" type="sibTrans" cxnId="{18588709-6E00-417D-B620-A3C4C81BCB81}">
      <dgm:prSet/>
      <dgm:spPr/>
      <dgm:t>
        <a:bodyPr/>
        <a:lstStyle/>
        <a:p>
          <a:endParaRPr lang="en-US"/>
        </a:p>
      </dgm:t>
    </dgm:pt>
    <dgm:pt modelId="{D095D5A7-82E7-4460-9815-9B0AABC73FF5}">
      <dgm:prSet phldrT="[Text]"/>
      <dgm:spPr/>
      <dgm:t>
        <a:bodyPr/>
        <a:lstStyle/>
        <a:p>
          <a:r>
            <a:rPr lang="en-US" dirty="0" smtClean="0"/>
            <a:t>Christine Elliot, </a:t>
          </a:r>
          <a:r>
            <a:rPr lang="en-US" dirty="0"/>
            <a:t>Financial Accountant</a:t>
          </a:r>
        </a:p>
      </dgm:t>
    </dgm:pt>
    <dgm:pt modelId="{38349807-0FF5-4275-9CB6-5C7722732C32}" type="parTrans" cxnId="{1A05E013-7AE2-4D06-B637-8E0365C5776F}">
      <dgm:prSet/>
      <dgm:spPr/>
      <dgm:t>
        <a:bodyPr/>
        <a:lstStyle/>
        <a:p>
          <a:endParaRPr lang="en-US"/>
        </a:p>
      </dgm:t>
    </dgm:pt>
    <dgm:pt modelId="{D3E0BFFF-A373-4FD1-A7A0-EB3A886236DE}" type="sibTrans" cxnId="{1A05E013-7AE2-4D06-B637-8E0365C5776F}">
      <dgm:prSet/>
      <dgm:spPr/>
      <dgm:t>
        <a:bodyPr/>
        <a:lstStyle/>
        <a:p>
          <a:endParaRPr lang="en-US"/>
        </a:p>
      </dgm:t>
    </dgm:pt>
    <dgm:pt modelId="{9FB6E4F1-64B2-4919-A817-D202FB5C2BDD}">
      <dgm:prSet phldrT="[Text]"/>
      <dgm:spPr/>
      <dgm:t>
        <a:bodyPr/>
        <a:lstStyle/>
        <a:p>
          <a:r>
            <a:rPr lang="en-US" dirty="0"/>
            <a:t>Team Red Amy </a:t>
          </a:r>
          <a:r>
            <a:rPr lang="en-US" dirty="0" err="1"/>
            <a:t>LaFevers</a:t>
          </a:r>
          <a:r>
            <a:rPr lang="en-US" dirty="0"/>
            <a:t>, Manager</a:t>
          </a:r>
        </a:p>
      </dgm:t>
    </dgm:pt>
    <dgm:pt modelId="{061BE450-BA66-48E7-BE36-E89E6B28C437}" type="parTrans" cxnId="{15E3154D-2506-45D9-ADB6-5FE3063ACA1F}">
      <dgm:prSet/>
      <dgm:spPr/>
      <dgm:t>
        <a:bodyPr/>
        <a:lstStyle/>
        <a:p>
          <a:endParaRPr lang="en-US"/>
        </a:p>
      </dgm:t>
    </dgm:pt>
    <dgm:pt modelId="{9EA7AD51-A424-4E8F-BA14-3E423E23BE68}" type="sibTrans" cxnId="{15E3154D-2506-45D9-ADB6-5FE3063ACA1F}">
      <dgm:prSet/>
      <dgm:spPr/>
      <dgm:t>
        <a:bodyPr/>
        <a:lstStyle/>
        <a:p>
          <a:endParaRPr lang="en-US"/>
        </a:p>
      </dgm:t>
    </dgm:pt>
    <dgm:pt modelId="{974488E9-BC5E-49AC-856C-36EFF872D42D}">
      <dgm:prSet phldrT="[Text]"/>
      <dgm:spPr/>
      <dgm:t>
        <a:bodyPr/>
        <a:lstStyle/>
        <a:p>
          <a:r>
            <a:rPr lang="en-US" dirty="0"/>
            <a:t>Krista Salsberg, Financial Accountant</a:t>
          </a:r>
        </a:p>
      </dgm:t>
    </dgm:pt>
    <dgm:pt modelId="{98A41E5F-CC39-48AF-BFC6-F6B8BCEF2F09}" type="parTrans" cxnId="{B0093DE9-8921-4488-BE5A-1F048BA2D98D}">
      <dgm:prSet/>
      <dgm:spPr/>
      <dgm:t>
        <a:bodyPr/>
        <a:lstStyle/>
        <a:p>
          <a:endParaRPr lang="en-US"/>
        </a:p>
      </dgm:t>
    </dgm:pt>
    <dgm:pt modelId="{5AAA5673-0847-4FD3-9098-A3AEA043FE26}" type="sibTrans" cxnId="{B0093DE9-8921-4488-BE5A-1F048BA2D98D}">
      <dgm:prSet/>
      <dgm:spPr/>
      <dgm:t>
        <a:bodyPr/>
        <a:lstStyle/>
        <a:p>
          <a:endParaRPr lang="en-US"/>
        </a:p>
      </dgm:t>
    </dgm:pt>
    <dgm:pt modelId="{2BA7BE0B-5E6C-4CAE-A97D-9438EBB1669E}">
      <dgm:prSet phldrT="[Text]"/>
      <dgm:spPr/>
      <dgm:t>
        <a:bodyPr/>
        <a:lstStyle/>
        <a:p>
          <a:r>
            <a:rPr lang="en-US" dirty="0"/>
            <a:t>Team Yellow, Beryl Gwan, Manager</a:t>
          </a:r>
        </a:p>
      </dgm:t>
    </dgm:pt>
    <dgm:pt modelId="{84D301BE-E57A-494F-B0B9-185E0A800CC1}" type="parTrans" cxnId="{94D43068-FE88-4E50-A477-48475CD6C502}">
      <dgm:prSet/>
      <dgm:spPr/>
      <dgm:t>
        <a:bodyPr/>
        <a:lstStyle/>
        <a:p>
          <a:endParaRPr lang="en-US"/>
        </a:p>
      </dgm:t>
    </dgm:pt>
    <dgm:pt modelId="{39F6D9AF-975F-4143-A01A-4784A03C55C5}" type="sibTrans" cxnId="{94D43068-FE88-4E50-A477-48475CD6C502}">
      <dgm:prSet/>
      <dgm:spPr/>
      <dgm:t>
        <a:bodyPr/>
        <a:lstStyle/>
        <a:p>
          <a:endParaRPr lang="en-US"/>
        </a:p>
      </dgm:t>
    </dgm:pt>
    <dgm:pt modelId="{98336482-A3AA-4CC4-B45B-894B890D4E31}">
      <dgm:prSet phldrT="[Text]"/>
      <dgm:spPr/>
      <dgm:t>
        <a:bodyPr/>
        <a:lstStyle/>
        <a:p>
          <a:r>
            <a:rPr lang="en-US" dirty="0"/>
            <a:t>Shernett Wynter, Financial Accountant</a:t>
          </a:r>
        </a:p>
      </dgm:t>
    </dgm:pt>
    <dgm:pt modelId="{723CE426-6FA4-4233-B168-6D1AE32F6FFD}" type="parTrans" cxnId="{003CAD6B-CDB7-4FAF-8C99-D9638FBC983C}">
      <dgm:prSet/>
      <dgm:spPr/>
      <dgm:t>
        <a:bodyPr/>
        <a:lstStyle/>
        <a:p>
          <a:endParaRPr lang="en-US"/>
        </a:p>
      </dgm:t>
    </dgm:pt>
    <dgm:pt modelId="{F66E8CF4-096C-48B5-82A9-A7FCFC814905}" type="sibTrans" cxnId="{003CAD6B-CDB7-4FAF-8C99-D9638FBC983C}">
      <dgm:prSet/>
      <dgm:spPr/>
      <dgm:t>
        <a:bodyPr/>
        <a:lstStyle/>
        <a:p>
          <a:endParaRPr lang="en-US"/>
        </a:p>
      </dgm:t>
    </dgm:pt>
    <dgm:pt modelId="{ED65E566-E6F8-43F0-A21E-727A4E09927F}">
      <dgm:prSet phldrT="[Text]"/>
      <dgm:spPr/>
      <dgm:t>
        <a:bodyPr/>
        <a:lstStyle/>
        <a:p>
          <a:r>
            <a:rPr lang="en-US" dirty="0" smtClean="0"/>
            <a:t>Laura Scarantino, Director</a:t>
          </a:r>
          <a:endParaRPr lang="en-US" dirty="0"/>
        </a:p>
      </dgm:t>
    </dgm:pt>
    <dgm:pt modelId="{08D32914-E406-4DA9-A24C-B24104740D71}" type="parTrans" cxnId="{49B39679-3DC1-41ED-A872-665525E2BA2D}">
      <dgm:prSet/>
      <dgm:spPr/>
      <dgm:t>
        <a:bodyPr/>
        <a:lstStyle/>
        <a:p>
          <a:endParaRPr lang="en-US"/>
        </a:p>
      </dgm:t>
    </dgm:pt>
    <dgm:pt modelId="{15EDAC7A-5920-4945-87AE-760184C66750}" type="sibTrans" cxnId="{49B39679-3DC1-41ED-A872-665525E2BA2D}">
      <dgm:prSet/>
      <dgm:spPr/>
      <dgm:t>
        <a:bodyPr/>
        <a:lstStyle/>
        <a:p>
          <a:endParaRPr lang="en-US"/>
        </a:p>
      </dgm:t>
    </dgm:pt>
    <dgm:pt modelId="{81FA9CDB-9BF8-40F4-88DD-BE6E1B96A6AC}">
      <dgm:prSet phldrT="[Text]"/>
      <dgm:spPr/>
      <dgm:t>
        <a:bodyPr/>
        <a:lstStyle/>
        <a:p>
          <a:r>
            <a:rPr lang="en-US" dirty="0" smtClean="0"/>
            <a:t>Central and Collections Kathleen Wiess, </a:t>
          </a:r>
          <a:r>
            <a:rPr lang="en-US" dirty="0"/>
            <a:t>Manager</a:t>
          </a:r>
        </a:p>
      </dgm:t>
    </dgm:pt>
    <dgm:pt modelId="{D4980179-411E-4256-9323-38E41AD3E14E}" type="parTrans" cxnId="{CB556274-AE64-425E-9E50-BD6306E182DF}">
      <dgm:prSet/>
      <dgm:spPr/>
      <dgm:t>
        <a:bodyPr/>
        <a:lstStyle/>
        <a:p>
          <a:endParaRPr lang="en-US"/>
        </a:p>
      </dgm:t>
    </dgm:pt>
    <dgm:pt modelId="{0D7E5A8E-3A6E-4ABA-90A6-3876E103702E}" type="sibTrans" cxnId="{CB556274-AE64-425E-9E50-BD6306E182DF}">
      <dgm:prSet/>
      <dgm:spPr/>
      <dgm:t>
        <a:bodyPr/>
        <a:lstStyle/>
        <a:p>
          <a:endParaRPr lang="en-US"/>
        </a:p>
      </dgm:t>
    </dgm:pt>
    <dgm:pt modelId="{43BEC2E9-6EC4-42F1-91EC-308E65F5ACF5}">
      <dgm:prSet phldrT="[Text]"/>
      <dgm:spPr/>
      <dgm:t>
        <a:bodyPr/>
        <a:lstStyle/>
        <a:p>
          <a:r>
            <a:rPr lang="en-US" dirty="0"/>
            <a:t>Karen Little, Accounting Analyst</a:t>
          </a:r>
        </a:p>
      </dgm:t>
    </dgm:pt>
    <dgm:pt modelId="{6EC95B0D-1748-4041-8361-7469A861188D}" type="parTrans" cxnId="{A1E9BB6D-848D-4A98-82C1-52C4E4FCC30B}">
      <dgm:prSet/>
      <dgm:spPr/>
      <dgm:t>
        <a:bodyPr/>
        <a:lstStyle/>
        <a:p>
          <a:endParaRPr lang="en-US"/>
        </a:p>
      </dgm:t>
    </dgm:pt>
    <dgm:pt modelId="{BCAB4B34-7DD9-4D81-8D9B-D2001CD8E204}" type="sibTrans" cxnId="{A1E9BB6D-848D-4A98-82C1-52C4E4FCC30B}">
      <dgm:prSet/>
      <dgm:spPr/>
      <dgm:t>
        <a:bodyPr/>
        <a:lstStyle/>
        <a:p>
          <a:endParaRPr lang="en-US"/>
        </a:p>
      </dgm:t>
    </dgm:pt>
    <dgm:pt modelId="{1C2E1F91-892D-45CB-BF13-CBC33BDC0A15}">
      <dgm:prSet phldrT="[Text]"/>
      <dgm:spPr/>
      <dgm:t>
        <a:bodyPr/>
        <a:lstStyle/>
        <a:p>
          <a:r>
            <a:rPr lang="en-US" dirty="0"/>
            <a:t>Brenda Hester, Accountant</a:t>
          </a:r>
        </a:p>
      </dgm:t>
    </dgm:pt>
    <dgm:pt modelId="{27083F09-D9C3-4A94-B863-CAF706C8A7AF}" type="parTrans" cxnId="{6F5FD08E-B071-4169-A9CB-99B52692C4A5}">
      <dgm:prSet/>
      <dgm:spPr/>
      <dgm:t>
        <a:bodyPr/>
        <a:lstStyle/>
        <a:p>
          <a:endParaRPr lang="en-US"/>
        </a:p>
      </dgm:t>
    </dgm:pt>
    <dgm:pt modelId="{D3F899B9-A496-49C6-90C4-3767BFAE5617}" type="sibTrans" cxnId="{6F5FD08E-B071-4169-A9CB-99B52692C4A5}">
      <dgm:prSet/>
      <dgm:spPr/>
      <dgm:t>
        <a:bodyPr/>
        <a:lstStyle/>
        <a:p>
          <a:endParaRPr lang="en-US"/>
        </a:p>
      </dgm:t>
    </dgm:pt>
    <dgm:pt modelId="{23969D57-DFA6-4152-9FA4-746AD5CD84F8}">
      <dgm:prSet phldrT="[Text]"/>
      <dgm:spPr/>
      <dgm:t>
        <a:bodyPr/>
        <a:lstStyle/>
        <a:p>
          <a:r>
            <a:rPr lang="en-US" dirty="0"/>
            <a:t>Cheryl Williams-Smith, Financial/Closeout Accountant</a:t>
          </a:r>
        </a:p>
      </dgm:t>
    </dgm:pt>
    <dgm:pt modelId="{614053FD-391B-4E30-A823-29CE79977B8B}" type="parTrans" cxnId="{E03A8C4B-ADE7-44DC-8D93-F873FF371D2C}">
      <dgm:prSet/>
      <dgm:spPr/>
      <dgm:t>
        <a:bodyPr/>
        <a:lstStyle/>
        <a:p>
          <a:endParaRPr lang="en-US"/>
        </a:p>
      </dgm:t>
    </dgm:pt>
    <dgm:pt modelId="{3B813468-5F14-46A9-BFBB-C5317770A459}" type="sibTrans" cxnId="{E03A8C4B-ADE7-44DC-8D93-F873FF371D2C}">
      <dgm:prSet/>
      <dgm:spPr/>
      <dgm:t>
        <a:bodyPr/>
        <a:lstStyle/>
        <a:p>
          <a:endParaRPr lang="en-US"/>
        </a:p>
      </dgm:t>
    </dgm:pt>
    <dgm:pt modelId="{F1429F88-2196-4DD4-9AA9-32F47DF04E24}">
      <dgm:prSet phldrT="[Text]"/>
      <dgm:spPr/>
      <dgm:t>
        <a:bodyPr/>
        <a:lstStyle/>
        <a:p>
          <a:r>
            <a:rPr lang="en-US"/>
            <a:t>Collections, Mary Miller, Accountant</a:t>
          </a:r>
        </a:p>
      </dgm:t>
    </dgm:pt>
    <dgm:pt modelId="{E0F41994-1D35-4C8B-8E7C-ACE231D4F338}" type="parTrans" cxnId="{405C152A-0790-4592-B41A-0FCF82E4DD8B}">
      <dgm:prSet/>
      <dgm:spPr/>
      <dgm:t>
        <a:bodyPr/>
        <a:lstStyle/>
        <a:p>
          <a:endParaRPr lang="en-US"/>
        </a:p>
      </dgm:t>
    </dgm:pt>
    <dgm:pt modelId="{82E12919-B1EE-4EBE-AE90-919E45C8E5DB}" type="sibTrans" cxnId="{405C152A-0790-4592-B41A-0FCF82E4DD8B}">
      <dgm:prSet/>
      <dgm:spPr/>
      <dgm:t>
        <a:bodyPr/>
        <a:lstStyle/>
        <a:p>
          <a:endParaRPr lang="en-US"/>
        </a:p>
      </dgm:t>
    </dgm:pt>
    <dgm:pt modelId="{1FB667FF-1F71-48F7-8E97-FE48ADBBA539}">
      <dgm:prSet phldrT="[Text]"/>
      <dgm:spPr/>
      <dgm:t>
        <a:bodyPr/>
        <a:lstStyle/>
        <a:p>
          <a:r>
            <a:rPr lang="en-US" dirty="0" smtClean="0"/>
            <a:t>Kerrisha Riggs, Financial Accountant</a:t>
          </a:r>
          <a:endParaRPr lang="en-US" dirty="0"/>
        </a:p>
      </dgm:t>
    </dgm:pt>
    <dgm:pt modelId="{DF5A49A4-356B-47A1-988A-C8214C8F44C5}" type="parTrans" cxnId="{E7635CE0-0801-47A4-AA10-EA3171B0EEC9}">
      <dgm:prSet/>
      <dgm:spPr/>
      <dgm:t>
        <a:bodyPr/>
        <a:lstStyle/>
        <a:p>
          <a:endParaRPr lang="en-US"/>
        </a:p>
      </dgm:t>
    </dgm:pt>
    <dgm:pt modelId="{6AFCDA6E-0F60-420B-AADC-8DE45107D7C8}" type="sibTrans" cxnId="{E7635CE0-0801-47A4-AA10-EA3171B0EEC9}">
      <dgm:prSet/>
      <dgm:spPr/>
      <dgm:t>
        <a:bodyPr/>
        <a:lstStyle/>
        <a:p>
          <a:endParaRPr lang="en-US"/>
        </a:p>
      </dgm:t>
    </dgm:pt>
    <dgm:pt modelId="{E3CDE551-DD08-4B58-8244-B345E82B74F2}">
      <dgm:prSet phldrT="[Text]"/>
      <dgm:spPr/>
      <dgm:t>
        <a:bodyPr/>
        <a:lstStyle/>
        <a:p>
          <a:r>
            <a:rPr lang="en-US" dirty="0" smtClean="0"/>
            <a:t>Ron Hill, </a:t>
          </a:r>
          <a:r>
            <a:rPr lang="en-US" dirty="0"/>
            <a:t>Financial Accountant</a:t>
          </a:r>
        </a:p>
      </dgm:t>
    </dgm:pt>
    <dgm:pt modelId="{F4ABBAE3-6BEE-49CE-B5D6-6D506F152588}" type="parTrans" cxnId="{1DFF480C-33C9-496F-80D6-8CC4EEAA99C2}">
      <dgm:prSet/>
      <dgm:spPr/>
      <dgm:t>
        <a:bodyPr/>
        <a:lstStyle/>
        <a:p>
          <a:endParaRPr lang="en-US"/>
        </a:p>
      </dgm:t>
    </dgm:pt>
    <dgm:pt modelId="{ACCDE57E-073D-4B76-82F0-283C87DC6DAB}" type="sibTrans" cxnId="{1DFF480C-33C9-496F-80D6-8CC4EEAA99C2}">
      <dgm:prSet/>
      <dgm:spPr/>
      <dgm:t>
        <a:bodyPr/>
        <a:lstStyle/>
        <a:p>
          <a:endParaRPr lang="en-US"/>
        </a:p>
      </dgm:t>
    </dgm:pt>
    <dgm:pt modelId="{2923C38E-57A0-45DD-88E4-362D88D78780}">
      <dgm:prSet phldrT="[Text]"/>
      <dgm:spPr/>
      <dgm:t>
        <a:bodyPr/>
        <a:lstStyle/>
        <a:p>
          <a:r>
            <a:rPr lang="en-US" dirty="0" smtClean="0"/>
            <a:t>Tina Zhu, Financial Accountant</a:t>
          </a:r>
          <a:endParaRPr lang="en-US" dirty="0"/>
        </a:p>
      </dgm:t>
    </dgm:pt>
    <dgm:pt modelId="{AE9DD7CE-6B21-4867-9640-13B59DE3233B}" type="parTrans" cxnId="{60BF06C3-464B-413C-9B33-FB346A5AD0A8}">
      <dgm:prSet/>
      <dgm:spPr/>
      <dgm:t>
        <a:bodyPr/>
        <a:lstStyle/>
        <a:p>
          <a:endParaRPr lang="en-US"/>
        </a:p>
      </dgm:t>
    </dgm:pt>
    <dgm:pt modelId="{1F15CAFA-869F-4E7D-B90F-83609B2FDE53}" type="sibTrans" cxnId="{60BF06C3-464B-413C-9B33-FB346A5AD0A8}">
      <dgm:prSet/>
      <dgm:spPr/>
      <dgm:t>
        <a:bodyPr/>
        <a:lstStyle/>
        <a:p>
          <a:endParaRPr lang="en-US"/>
        </a:p>
      </dgm:t>
    </dgm:pt>
    <dgm:pt modelId="{851FF6A8-631C-4713-BCE8-A4A97E0EFB78}">
      <dgm:prSet phldrT="[Text]"/>
      <dgm:spPr/>
      <dgm:t>
        <a:bodyPr/>
        <a:lstStyle/>
        <a:p>
          <a:r>
            <a:rPr lang="en-US" dirty="0" smtClean="0"/>
            <a:t>Vacant, Financial </a:t>
          </a:r>
          <a:r>
            <a:rPr lang="en-US" dirty="0"/>
            <a:t>Accountant</a:t>
          </a:r>
        </a:p>
      </dgm:t>
    </dgm:pt>
    <dgm:pt modelId="{DADFC4CE-C8E9-4C9E-84C9-B5816237C0AB}" type="parTrans" cxnId="{B41EEA34-0CD3-47F9-8E02-5FBCAAE1848B}">
      <dgm:prSet/>
      <dgm:spPr/>
      <dgm:t>
        <a:bodyPr/>
        <a:lstStyle/>
        <a:p>
          <a:endParaRPr lang="en-US"/>
        </a:p>
      </dgm:t>
    </dgm:pt>
    <dgm:pt modelId="{2BE0F7AE-9189-4250-81BD-95352C733A5C}" type="sibTrans" cxnId="{B41EEA34-0CD3-47F9-8E02-5FBCAAE1848B}">
      <dgm:prSet/>
      <dgm:spPr/>
      <dgm:t>
        <a:bodyPr/>
        <a:lstStyle/>
        <a:p>
          <a:endParaRPr lang="en-US"/>
        </a:p>
      </dgm:t>
    </dgm:pt>
    <dgm:pt modelId="{DA696061-ADE4-4832-B1EE-3029FBBCD0D1}">
      <dgm:prSet phldrT="[Text]"/>
      <dgm:spPr/>
      <dgm:t>
        <a:bodyPr/>
        <a:lstStyle/>
        <a:p>
          <a:r>
            <a:rPr lang="en-US" dirty="0" smtClean="0"/>
            <a:t>Vacant, Assistant Director</a:t>
          </a:r>
          <a:endParaRPr lang="en-US" dirty="0"/>
        </a:p>
      </dgm:t>
    </dgm:pt>
    <dgm:pt modelId="{7B85DA34-30E8-4B14-B713-293E58479C7B}" type="parTrans" cxnId="{FF7FF551-BBCF-481F-968E-5D3DA2A15D4D}">
      <dgm:prSet/>
      <dgm:spPr/>
      <dgm:t>
        <a:bodyPr/>
        <a:lstStyle/>
        <a:p>
          <a:endParaRPr lang="en-US"/>
        </a:p>
      </dgm:t>
    </dgm:pt>
    <dgm:pt modelId="{16252184-1BDE-4B62-98DD-AC17D1877AB4}" type="sibTrans" cxnId="{FF7FF551-BBCF-481F-968E-5D3DA2A15D4D}">
      <dgm:prSet/>
      <dgm:spPr/>
      <dgm:t>
        <a:bodyPr/>
        <a:lstStyle/>
        <a:p>
          <a:endParaRPr lang="en-US"/>
        </a:p>
      </dgm:t>
    </dgm:pt>
    <dgm:pt modelId="{5AEFEECE-7F34-4A63-B364-BF1FD78F1D7C}">
      <dgm:prSet phldrT="[Text]"/>
      <dgm:spPr/>
      <dgm:t>
        <a:bodyPr/>
        <a:lstStyle/>
        <a:p>
          <a:r>
            <a:rPr lang="en-US" dirty="0" smtClean="0"/>
            <a:t>Vacant, Financial Accountant Floater</a:t>
          </a:r>
          <a:endParaRPr lang="en-US" dirty="0"/>
        </a:p>
      </dgm:t>
    </dgm:pt>
    <dgm:pt modelId="{85A1D337-2113-4464-83C6-708EB799E3CC}" type="parTrans" cxnId="{EE068575-DB41-454F-A91F-6FBC107C2BEB}">
      <dgm:prSet/>
      <dgm:spPr/>
      <dgm:t>
        <a:bodyPr/>
        <a:lstStyle/>
        <a:p>
          <a:endParaRPr lang="en-US"/>
        </a:p>
      </dgm:t>
    </dgm:pt>
    <dgm:pt modelId="{B88EB08F-E36B-4FD0-A845-3C6DEFC43D1C}" type="sibTrans" cxnId="{EE068575-DB41-454F-A91F-6FBC107C2BEB}">
      <dgm:prSet/>
      <dgm:spPr/>
      <dgm:t>
        <a:bodyPr/>
        <a:lstStyle/>
        <a:p>
          <a:endParaRPr lang="en-US"/>
        </a:p>
      </dgm:t>
    </dgm:pt>
    <dgm:pt modelId="{6762261A-2BE5-4EAE-8EEF-A4277FD05DEE}" type="pres">
      <dgm:prSet presAssocID="{D9038207-95F5-46ED-BEA9-1844813AE0C8}" presName="hierChild1" presStyleCnt="0">
        <dgm:presLayoutVars>
          <dgm:orgChart val="1"/>
          <dgm:chPref val="1"/>
          <dgm:dir/>
          <dgm:animOne val="branch"/>
          <dgm:animLvl val="lvl"/>
          <dgm:resizeHandles/>
        </dgm:presLayoutVars>
      </dgm:prSet>
      <dgm:spPr/>
      <dgm:t>
        <a:bodyPr/>
        <a:lstStyle/>
        <a:p>
          <a:endParaRPr lang="en-US"/>
        </a:p>
      </dgm:t>
    </dgm:pt>
    <dgm:pt modelId="{7E16DBE9-EA3F-421D-AAEC-D4ACBB13A713}" type="pres">
      <dgm:prSet presAssocID="{ED65E566-E6F8-43F0-A21E-727A4E09927F}" presName="hierRoot1" presStyleCnt="0">
        <dgm:presLayoutVars>
          <dgm:hierBranch val="init"/>
        </dgm:presLayoutVars>
      </dgm:prSet>
      <dgm:spPr/>
    </dgm:pt>
    <dgm:pt modelId="{22A63F29-7233-44A8-935B-18AFC90D46DD}" type="pres">
      <dgm:prSet presAssocID="{ED65E566-E6F8-43F0-A21E-727A4E09927F}" presName="rootComposite1" presStyleCnt="0"/>
      <dgm:spPr/>
    </dgm:pt>
    <dgm:pt modelId="{FA3C27A2-6D87-4774-BF8D-247B4CCFAC26}" type="pres">
      <dgm:prSet presAssocID="{ED65E566-E6F8-43F0-A21E-727A4E09927F}" presName="rootText1" presStyleLbl="node0" presStyleIdx="0" presStyleCnt="1" custLinFactNeighborX="-73489" custLinFactNeighborY="-425">
        <dgm:presLayoutVars>
          <dgm:chPref val="3"/>
        </dgm:presLayoutVars>
      </dgm:prSet>
      <dgm:spPr/>
      <dgm:t>
        <a:bodyPr/>
        <a:lstStyle/>
        <a:p>
          <a:endParaRPr lang="en-US"/>
        </a:p>
      </dgm:t>
    </dgm:pt>
    <dgm:pt modelId="{C5712722-0DDF-48BC-95B8-A25B4FE51169}" type="pres">
      <dgm:prSet presAssocID="{ED65E566-E6F8-43F0-A21E-727A4E09927F}" presName="rootConnector1" presStyleLbl="node1" presStyleIdx="0" presStyleCnt="0"/>
      <dgm:spPr/>
      <dgm:t>
        <a:bodyPr/>
        <a:lstStyle/>
        <a:p>
          <a:endParaRPr lang="en-US"/>
        </a:p>
      </dgm:t>
    </dgm:pt>
    <dgm:pt modelId="{2A6AAEB4-9BD0-4553-9239-79E81AD1E742}" type="pres">
      <dgm:prSet presAssocID="{ED65E566-E6F8-43F0-A21E-727A4E09927F}" presName="hierChild2" presStyleCnt="0"/>
      <dgm:spPr/>
    </dgm:pt>
    <dgm:pt modelId="{81AF9F8B-C637-450F-A992-3F5A7293D311}" type="pres">
      <dgm:prSet presAssocID="{7B85DA34-30E8-4B14-B713-293E58479C7B}" presName="Name37" presStyleLbl="parChTrans1D2" presStyleIdx="0" presStyleCnt="2"/>
      <dgm:spPr/>
      <dgm:t>
        <a:bodyPr/>
        <a:lstStyle/>
        <a:p>
          <a:endParaRPr lang="en-US"/>
        </a:p>
      </dgm:t>
    </dgm:pt>
    <dgm:pt modelId="{238B930C-94C1-4DCF-9DC0-0F781B2C6264}" type="pres">
      <dgm:prSet presAssocID="{DA696061-ADE4-4832-B1EE-3029FBBCD0D1}" presName="hierRoot2" presStyleCnt="0">
        <dgm:presLayoutVars>
          <dgm:hierBranch val="init"/>
        </dgm:presLayoutVars>
      </dgm:prSet>
      <dgm:spPr/>
    </dgm:pt>
    <dgm:pt modelId="{2E0871B6-6AEA-4329-91C5-3D4FB6BE0AD1}" type="pres">
      <dgm:prSet presAssocID="{DA696061-ADE4-4832-B1EE-3029FBBCD0D1}" presName="rootComposite" presStyleCnt="0"/>
      <dgm:spPr/>
    </dgm:pt>
    <dgm:pt modelId="{95E08745-4451-43E6-A62D-F7575B2DCBBD}" type="pres">
      <dgm:prSet presAssocID="{DA696061-ADE4-4832-B1EE-3029FBBCD0D1}" presName="rootText" presStyleLbl="node2" presStyleIdx="0" presStyleCnt="2" custLinFactX="-19420" custLinFactNeighborX="-100000" custLinFactNeighborY="4593">
        <dgm:presLayoutVars>
          <dgm:chPref val="3"/>
        </dgm:presLayoutVars>
      </dgm:prSet>
      <dgm:spPr/>
      <dgm:t>
        <a:bodyPr/>
        <a:lstStyle/>
        <a:p>
          <a:endParaRPr lang="en-US"/>
        </a:p>
      </dgm:t>
    </dgm:pt>
    <dgm:pt modelId="{0A42C1FE-A896-486F-9898-07E5FAA39759}" type="pres">
      <dgm:prSet presAssocID="{DA696061-ADE4-4832-B1EE-3029FBBCD0D1}" presName="rootConnector" presStyleLbl="node2" presStyleIdx="0" presStyleCnt="2"/>
      <dgm:spPr/>
      <dgm:t>
        <a:bodyPr/>
        <a:lstStyle/>
        <a:p>
          <a:endParaRPr lang="en-US"/>
        </a:p>
      </dgm:t>
    </dgm:pt>
    <dgm:pt modelId="{A35C1D33-E1DB-4579-9D60-41A60336773B}" type="pres">
      <dgm:prSet presAssocID="{DA696061-ADE4-4832-B1EE-3029FBBCD0D1}" presName="hierChild4" presStyleCnt="0"/>
      <dgm:spPr/>
    </dgm:pt>
    <dgm:pt modelId="{E57F2019-06E0-4202-8458-9DAE34DF6970}" type="pres">
      <dgm:prSet presAssocID="{85A1D337-2113-4464-83C6-708EB799E3CC}" presName="Name37" presStyleLbl="parChTrans1D3" presStyleIdx="0" presStyleCnt="8"/>
      <dgm:spPr/>
      <dgm:t>
        <a:bodyPr/>
        <a:lstStyle/>
        <a:p>
          <a:endParaRPr lang="en-US"/>
        </a:p>
      </dgm:t>
    </dgm:pt>
    <dgm:pt modelId="{70E08DAB-AE99-4B03-A12C-936D5B72CE79}" type="pres">
      <dgm:prSet presAssocID="{5AEFEECE-7F34-4A63-B364-BF1FD78F1D7C}" presName="hierRoot2" presStyleCnt="0">
        <dgm:presLayoutVars>
          <dgm:hierBranch val="init"/>
        </dgm:presLayoutVars>
      </dgm:prSet>
      <dgm:spPr/>
    </dgm:pt>
    <dgm:pt modelId="{FED46056-6A9E-4960-A998-B047F9154117}" type="pres">
      <dgm:prSet presAssocID="{5AEFEECE-7F34-4A63-B364-BF1FD78F1D7C}" presName="rootComposite" presStyleCnt="0"/>
      <dgm:spPr/>
    </dgm:pt>
    <dgm:pt modelId="{CE488804-0848-43E8-B8EE-7CFEC19F81CA}" type="pres">
      <dgm:prSet presAssocID="{5AEFEECE-7F34-4A63-B364-BF1FD78F1D7C}" presName="rootText" presStyleLbl="node3" presStyleIdx="0" presStyleCnt="8" custLinFactY="82193" custLinFactNeighborX="-15311" custLinFactNeighborY="100000">
        <dgm:presLayoutVars>
          <dgm:chPref val="3"/>
        </dgm:presLayoutVars>
      </dgm:prSet>
      <dgm:spPr/>
      <dgm:t>
        <a:bodyPr/>
        <a:lstStyle/>
        <a:p>
          <a:endParaRPr lang="en-US"/>
        </a:p>
      </dgm:t>
    </dgm:pt>
    <dgm:pt modelId="{B421C7CB-3150-483F-BD8D-5704D76E178D}" type="pres">
      <dgm:prSet presAssocID="{5AEFEECE-7F34-4A63-B364-BF1FD78F1D7C}" presName="rootConnector" presStyleLbl="node3" presStyleIdx="0" presStyleCnt="8"/>
      <dgm:spPr/>
      <dgm:t>
        <a:bodyPr/>
        <a:lstStyle/>
        <a:p>
          <a:endParaRPr lang="en-US"/>
        </a:p>
      </dgm:t>
    </dgm:pt>
    <dgm:pt modelId="{D18BC165-365C-4E61-8971-94838ECCDFBA}" type="pres">
      <dgm:prSet presAssocID="{5AEFEECE-7F34-4A63-B364-BF1FD78F1D7C}" presName="hierChild4" presStyleCnt="0"/>
      <dgm:spPr/>
    </dgm:pt>
    <dgm:pt modelId="{A037984B-6F77-4090-AA5E-6F5042F43495}" type="pres">
      <dgm:prSet presAssocID="{5AEFEECE-7F34-4A63-B364-BF1FD78F1D7C}" presName="hierChild5" presStyleCnt="0"/>
      <dgm:spPr/>
    </dgm:pt>
    <dgm:pt modelId="{25B266FC-DF92-47CB-B368-597F1324F400}" type="pres">
      <dgm:prSet presAssocID="{061BE450-BA66-48E7-BE36-E89E6B28C437}" presName="Name37" presStyleLbl="parChTrans1D3" presStyleIdx="1" presStyleCnt="8"/>
      <dgm:spPr/>
      <dgm:t>
        <a:bodyPr/>
        <a:lstStyle/>
        <a:p>
          <a:endParaRPr lang="en-US"/>
        </a:p>
      </dgm:t>
    </dgm:pt>
    <dgm:pt modelId="{2F179931-FC4A-457D-859A-BB4E0C889E57}" type="pres">
      <dgm:prSet presAssocID="{9FB6E4F1-64B2-4919-A817-D202FB5C2BDD}" presName="hierRoot2" presStyleCnt="0">
        <dgm:presLayoutVars>
          <dgm:hierBranch val="init"/>
        </dgm:presLayoutVars>
      </dgm:prSet>
      <dgm:spPr/>
    </dgm:pt>
    <dgm:pt modelId="{DB84227C-6A82-4886-977D-CE59E208FEDD}" type="pres">
      <dgm:prSet presAssocID="{9FB6E4F1-64B2-4919-A817-D202FB5C2BDD}" presName="rootComposite" presStyleCnt="0"/>
      <dgm:spPr/>
    </dgm:pt>
    <dgm:pt modelId="{F0E25577-A6DB-4C9D-B716-CE83CE641F6D}" type="pres">
      <dgm:prSet presAssocID="{9FB6E4F1-64B2-4919-A817-D202FB5C2BDD}" presName="rootText" presStyleLbl="node3" presStyleIdx="1" presStyleCnt="8">
        <dgm:presLayoutVars>
          <dgm:chPref val="3"/>
        </dgm:presLayoutVars>
      </dgm:prSet>
      <dgm:spPr/>
      <dgm:t>
        <a:bodyPr/>
        <a:lstStyle/>
        <a:p>
          <a:endParaRPr lang="en-US"/>
        </a:p>
      </dgm:t>
    </dgm:pt>
    <dgm:pt modelId="{6115E4DD-DD44-4EBF-86F0-2DDBF1E7D1DD}" type="pres">
      <dgm:prSet presAssocID="{9FB6E4F1-64B2-4919-A817-D202FB5C2BDD}" presName="rootConnector" presStyleLbl="node3" presStyleIdx="1" presStyleCnt="8"/>
      <dgm:spPr/>
      <dgm:t>
        <a:bodyPr/>
        <a:lstStyle/>
        <a:p>
          <a:endParaRPr lang="en-US"/>
        </a:p>
      </dgm:t>
    </dgm:pt>
    <dgm:pt modelId="{06F86C0A-C6CF-472E-BEC7-0749298168EE}" type="pres">
      <dgm:prSet presAssocID="{9FB6E4F1-64B2-4919-A817-D202FB5C2BDD}" presName="hierChild4" presStyleCnt="0"/>
      <dgm:spPr/>
    </dgm:pt>
    <dgm:pt modelId="{FB6D26B6-22FB-4C48-B81B-C0EE362D784E}" type="pres">
      <dgm:prSet presAssocID="{98A41E5F-CC39-48AF-BFC6-F6B8BCEF2F09}" presName="Name37" presStyleLbl="parChTrans1D4" presStyleIdx="0" presStyleCnt="9"/>
      <dgm:spPr/>
      <dgm:t>
        <a:bodyPr/>
        <a:lstStyle/>
        <a:p>
          <a:endParaRPr lang="en-US"/>
        </a:p>
      </dgm:t>
    </dgm:pt>
    <dgm:pt modelId="{2D656D3F-D9D6-4CF6-A45D-EC2490CAE6C7}" type="pres">
      <dgm:prSet presAssocID="{974488E9-BC5E-49AC-856C-36EFF872D42D}" presName="hierRoot2" presStyleCnt="0">
        <dgm:presLayoutVars>
          <dgm:hierBranch val="init"/>
        </dgm:presLayoutVars>
      </dgm:prSet>
      <dgm:spPr/>
    </dgm:pt>
    <dgm:pt modelId="{D176C5D7-4D42-4D91-A264-E53C57AB0A4F}" type="pres">
      <dgm:prSet presAssocID="{974488E9-BC5E-49AC-856C-36EFF872D42D}" presName="rootComposite" presStyleCnt="0"/>
      <dgm:spPr/>
    </dgm:pt>
    <dgm:pt modelId="{A0012338-F318-42B5-BF9E-1F2AAFC32BAA}" type="pres">
      <dgm:prSet presAssocID="{974488E9-BC5E-49AC-856C-36EFF872D42D}" presName="rootText" presStyleLbl="node4" presStyleIdx="0" presStyleCnt="9">
        <dgm:presLayoutVars>
          <dgm:chPref val="3"/>
        </dgm:presLayoutVars>
      </dgm:prSet>
      <dgm:spPr/>
      <dgm:t>
        <a:bodyPr/>
        <a:lstStyle/>
        <a:p>
          <a:endParaRPr lang="en-US"/>
        </a:p>
      </dgm:t>
    </dgm:pt>
    <dgm:pt modelId="{9C32D549-6F40-40C8-A2A8-B2307C0BBEEA}" type="pres">
      <dgm:prSet presAssocID="{974488E9-BC5E-49AC-856C-36EFF872D42D}" presName="rootConnector" presStyleLbl="node4" presStyleIdx="0" presStyleCnt="9"/>
      <dgm:spPr/>
      <dgm:t>
        <a:bodyPr/>
        <a:lstStyle/>
        <a:p>
          <a:endParaRPr lang="en-US"/>
        </a:p>
      </dgm:t>
    </dgm:pt>
    <dgm:pt modelId="{71FA9DEB-6689-467E-B981-06E61E7DA95A}" type="pres">
      <dgm:prSet presAssocID="{974488E9-BC5E-49AC-856C-36EFF872D42D}" presName="hierChild4" presStyleCnt="0"/>
      <dgm:spPr/>
    </dgm:pt>
    <dgm:pt modelId="{3C54F5C2-914D-4F20-82A1-8F349D273B8F}" type="pres">
      <dgm:prSet presAssocID="{974488E9-BC5E-49AC-856C-36EFF872D42D}" presName="hierChild5" presStyleCnt="0"/>
      <dgm:spPr/>
    </dgm:pt>
    <dgm:pt modelId="{4BDD1C80-A07B-44A1-B6C9-18391D4B5BB4}" type="pres">
      <dgm:prSet presAssocID="{DF5A49A4-356B-47A1-988A-C8214C8F44C5}" presName="Name37" presStyleLbl="parChTrans1D4" presStyleIdx="1" presStyleCnt="9"/>
      <dgm:spPr/>
      <dgm:t>
        <a:bodyPr/>
        <a:lstStyle/>
        <a:p>
          <a:endParaRPr lang="en-US"/>
        </a:p>
      </dgm:t>
    </dgm:pt>
    <dgm:pt modelId="{F9E46237-CA5B-460B-9839-4BCACADD5866}" type="pres">
      <dgm:prSet presAssocID="{1FB667FF-1F71-48F7-8E97-FE48ADBBA539}" presName="hierRoot2" presStyleCnt="0">
        <dgm:presLayoutVars>
          <dgm:hierBranch val="init"/>
        </dgm:presLayoutVars>
      </dgm:prSet>
      <dgm:spPr/>
    </dgm:pt>
    <dgm:pt modelId="{D3B7726F-9790-403F-8997-8C615A135424}" type="pres">
      <dgm:prSet presAssocID="{1FB667FF-1F71-48F7-8E97-FE48ADBBA539}" presName="rootComposite" presStyleCnt="0"/>
      <dgm:spPr/>
    </dgm:pt>
    <dgm:pt modelId="{BFFF14A9-F37C-48B9-98D0-34931DEFE09A}" type="pres">
      <dgm:prSet presAssocID="{1FB667FF-1F71-48F7-8E97-FE48ADBBA539}" presName="rootText" presStyleLbl="node4" presStyleIdx="1" presStyleCnt="9">
        <dgm:presLayoutVars>
          <dgm:chPref val="3"/>
        </dgm:presLayoutVars>
      </dgm:prSet>
      <dgm:spPr/>
      <dgm:t>
        <a:bodyPr/>
        <a:lstStyle/>
        <a:p>
          <a:endParaRPr lang="en-US"/>
        </a:p>
      </dgm:t>
    </dgm:pt>
    <dgm:pt modelId="{D8D00CEA-16EC-4484-ABA9-AAD9C2862E4F}" type="pres">
      <dgm:prSet presAssocID="{1FB667FF-1F71-48F7-8E97-FE48ADBBA539}" presName="rootConnector" presStyleLbl="node4" presStyleIdx="1" presStyleCnt="9"/>
      <dgm:spPr/>
      <dgm:t>
        <a:bodyPr/>
        <a:lstStyle/>
        <a:p>
          <a:endParaRPr lang="en-US"/>
        </a:p>
      </dgm:t>
    </dgm:pt>
    <dgm:pt modelId="{FB192DBD-E9BC-4CE5-80F2-6662F01AC4F0}" type="pres">
      <dgm:prSet presAssocID="{1FB667FF-1F71-48F7-8E97-FE48ADBBA539}" presName="hierChild4" presStyleCnt="0"/>
      <dgm:spPr/>
    </dgm:pt>
    <dgm:pt modelId="{09169453-0F2D-4500-A5D6-FEB4FCD78DC0}" type="pres">
      <dgm:prSet presAssocID="{1FB667FF-1F71-48F7-8E97-FE48ADBBA539}" presName="hierChild5" presStyleCnt="0"/>
      <dgm:spPr/>
    </dgm:pt>
    <dgm:pt modelId="{6B637879-6C77-488B-9EEC-4DB7BEE8FC8B}" type="pres">
      <dgm:prSet presAssocID="{F4ABBAE3-6BEE-49CE-B5D6-6D506F152588}" presName="Name37" presStyleLbl="parChTrans1D4" presStyleIdx="2" presStyleCnt="9"/>
      <dgm:spPr/>
      <dgm:t>
        <a:bodyPr/>
        <a:lstStyle/>
        <a:p>
          <a:endParaRPr lang="en-US"/>
        </a:p>
      </dgm:t>
    </dgm:pt>
    <dgm:pt modelId="{83607A77-7946-473A-9B31-180110546FDD}" type="pres">
      <dgm:prSet presAssocID="{E3CDE551-DD08-4B58-8244-B345E82B74F2}" presName="hierRoot2" presStyleCnt="0">
        <dgm:presLayoutVars>
          <dgm:hierBranch val="init"/>
        </dgm:presLayoutVars>
      </dgm:prSet>
      <dgm:spPr/>
    </dgm:pt>
    <dgm:pt modelId="{090E3EE0-606C-48B8-A3F6-DD9F0BA5FCC8}" type="pres">
      <dgm:prSet presAssocID="{E3CDE551-DD08-4B58-8244-B345E82B74F2}" presName="rootComposite" presStyleCnt="0"/>
      <dgm:spPr/>
    </dgm:pt>
    <dgm:pt modelId="{E325C088-761A-4F41-90E3-0D8D8B642840}" type="pres">
      <dgm:prSet presAssocID="{E3CDE551-DD08-4B58-8244-B345E82B74F2}" presName="rootText" presStyleLbl="node4" presStyleIdx="2" presStyleCnt="9">
        <dgm:presLayoutVars>
          <dgm:chPref val="3"/>
        </dgm:presLayoutVars>
      </dgm:prSet>
      <dgm:spPr/>
      <dgm:t>
        <a:bodyPr/>
        <a:lstStyle/>
        <a:p>
          <a:endParaRPr lang="en-US"/>
        </a:p>
      </dgm:t>
    </dgm:pt>
    <dgm:pt modelId="{4EE0448C-060E-4820-A584-2CD2852B2609}" type="pres">
      <dgm:prSet presAssocID="{E3CDE551-DD08-4B58-8244-B345E82B74F2}" presName="rootConnector" presStyleLbl="node4" presStyleIdx="2" presStyleCnt="9"/>
      <dgm:spPr/>
      <dgm:t>
        <a:bodyPr/>
        <a:lstStyle/>
        <a:p>
          <a:endParaRPr lang="en-US"/>
        </a:p>
      </dgm:t>
    </dgm:pt>
    <dgm:pt modelId="{6F3D018D-4767-4F92-A9C6-B1D4C1D5DBF5}" type="pres">
      <dgm:prSet presAssocID="{E3CDE551-DD08-4B58-8244-B345E82B74F2}" presName="hierChild4" presStyleCnt="0"/>
      <dgm:spPr/>
    </dgm:pt>
    <dgm:pt modelId="{DA5D673C-A7A8-4C67-BF1C-8D962C86851E}" type="pres">
      <dgm:prSet presAssocID="{E3CDE551-DD08-4B58-8244-B345E82B74F2}" presName="hierChild5" presStyleCnt="0"/>
      <dgm:spPr/>
    </dgm:pt>
    <dgm:pt modelId="{1F9D868B-CCFE-43A6-BBA4-A84205992CEE}" type="pres">
      <dgm:prSet presAssocID="{9FB6E4F1-64B2-4919-A817-D202FB5C2BDD}" presName="hierChild5" presStyleCnt="0"/>
      <dgm:spPr/>
    </dgm:pt>
    <dgm:pt modelId="{7328C132-FDF9-4E97-869E-4EEE17C6CC91}" type="pres">
      <dgm:prSet presAssocID="{84D301BE-E57A-494F-B0B9-185E0A800CC1}" presName="Name37" presStyleLbl="parChTrans1D3" presStyleIdx="2" presStyleCnt="8"/>
      <dgm:spPr/>
      <dgm:t>
        <a:bodyPr/>
        <a:lstStyle/>
        <a:p>
          <a:endParaRPr lang="en-US"/>
        </a:p>
      </dgm:t>
    </dgm:pt>
    <dgm:pt modelId="{760026EE-CF97-496A-86C2-5FC74A578433}" type="pres">
      <dgm:prSet presAssocID="{2BA7BE0B-5E6C-4CAE-A97D-9438EBB1669E}" presName="hierRoot2" presStyleCnt="0">
        <dgm:presLayoutVars>
          <dgm:hierBranch val="init"/>
        </dgm:presLayoutVars>
      </dgm:prSet>
      <dgm:spPr/>
    </dgm:pt>
    <dgm:pt modelId="{973FB84F-EA81-41F5-80AF-979F1F95479D}" type="pres">
      <dgm:prSet presAssocID="{2BA7BE0B-5E6C-4CAE-A97D-9438EBB1669E}" presName="rootComposite" presStyleCnt="0"/>
      <dgm:spPr/>
    </dgm:pt>
    <dgm:pt modelId="{528B832F-A5D3-4D5A-B82D-002FC879528A}" type="pres">
      <dgm:prSet presAssocID="{2BA7BE0B-5E6C-4CAE-A97D-9438EBB1669E}" presName="rootText" presStyleLbl="node3" presStyleIdx="2" presStyleCnt="8">
        <dgm:presLayoutVars>
          <dgm:chPref val="3"/>
        </dgm:presLayoutVars>
      </dgm:prSet>
      <dgm:spPr/>
      <dgm:t>
        <a:bodyPr/>
        <a:lstStyle/>
        <a:p>
          <a:endParaRPr lang="en-US"/>
        </a:p>
      </dgm:t>
    </dgm:pt>
    <dgm:pt modelId="{7D587DF3-0B53-4299-A0A1-1E3876D525DB}" type="pres">
      <dgm:prSet presAssocID="{2BA7BE0B-5E6C-4CAE-A97D-9438EBB1669E}" presName="rootConnector" presStyleLbl="node3" presStyleIdx="2" presStyleCnt="8"/>
      <dgm:spPr/>
      <dgm:t>
        <a:bodyPr/>
        <a:lstStyle/>
        <a:p>
          <a:endParaRPr lang="en-US"/>
        </a:p>
      </dgm:t>
    </dgm:pt>
    <dgm:pt modelId="{F3F6AE1A-6A7D-4CC1-894F-4BCD14130DE6}" type="pres">
      <dgm:prSet presAssocID="{2BA7BE0B-5E6C-4CAE-A97D-9438EBB1669E}" presName="hierChild4" presStyleCnt="0"/>
      <dgm:spPr/>
    </dgm:pt>
    <dgm:pt modelId="{DCB27714-E8D7-43FC-9161-DBF566966FEE}" type="pres">
      <dgm:prSet presAssocID="{723CE426-6FA4-4233-B168-6D1AE32F6FFD}" presName="Name37" presStyleLbl="parChTrans1D4" presStyleIdx="3" presStyleCnt="9"/>
      <dgm:spPr/>
      <dgm:t>
        <a:bodyPr/>
        <a:lstStyle/>
        <a:p>
          <a:endParaRPr lang="en-US"/>
        </a:p>
      </dgm:t>
    </dgm:pt>
    <dgm:pt modelId="{0CE8949E-6B9E-4ADA-87DA-1570B85718C4}" type="pres">
      <dgm:prSet presAssocID="{98336482-A3AA-4CC4-B45B-894B890D4E31}" presName="hierRoot2" presStyleCnt="0">
        <dgm:presLayoutVars>
          <dgm:hierBranch val="init"/>
        </dgm:presLayoutVars>
      </dgm:prSet>
      <dgm:spPr/>
    </dgm:pt>
    <dgm:pt modelId="{996ED9A9-53CC-4BAE-99F1-3BB002B2B184}" type="pres">
      <dgm:prSet presAssocID="{98336482-A3AA-4CC4-B45B-894B890D4E31}" presName="rootComposite" presStyleCnt="0"/>
      <dgm:spPr/>
    </dgm:pt>
    <dgm:pt modelId="{B5C96928-BFDB-48ED-ACAE-75CD0948FA1B}" type="pres">
      <dgm:prSet presAssocID="{98336482-A3AA-4CC4-B45B-894B890D4E31}" presName="rootText" presStyleLbl="node4" presStyleIdx="3" presStyleCnt="9">
        <dgm:presLayoutVars>
          <dgm:chPref val="3"/>
        </dgm:presLayoutVars>
      </dgm:prSet>
      <dgm:spPr/>
      <dgm:t>
        <a:bodyPr/>
        <a:lstStyle/>
        <a:p>
          <a:endParaRPr lang="en-US"/>
        </a:p>
      </dgm:t>
    </dgm:pt>
    <dgm:pt modelId="{CA0D4ED0-061C-4A64-A42A-4CC6640BA2A8}" type="pres">
      <dgm:prSet presAssocID="{98336482-A3AA-4CC4-B45B-894B890D4E31}" presName="rootConnector" presStyleLbl="node4" presStyleIdx="3" presStyleCnt="9"/>
      <dgm:spPr/>
      <dgm:t>
        <a:bodyPr/>
        <a:lstStyle/>
        <a:p>
          <a:endParaRPr lang="en-US"/>
        </a:p>
      </dgm:t>
    </dgm:pt>
    <dgm:pt modelId="{04786FAD-F549-459D-99F5-98C8D3F48D8E}" type="pres">
      <dgm:prSet presAssocID="{98336482-A3AA-4CC4-B45B-894B890D4E31}" presName="hierChild4" presStyleCnt="0"/>
      <dgm:spPr/>
    </dgm:pt>
    <dgm:pt modelId="{923D8BDC-8F9F-4B43-B0EB-CEB40B2DCFE3}" type="pres">
      <dgm:prSet presAssocID="{98336482-A3AA-4CC4-B45B-894B890D4E31}" presName="hierChild5" presStyleCnt="0"/>
      <dgm:spPr/>
    </dgm:pt>
    <dgm:pt modelId="{C5D9C7B9-68C8-4636-A9F4-48CE92EEDB93}" type="pres">
      <dgm:prSet presAssocID="{AE9DD7CE-6B21-4867-9640-13B59DE3233B}" presName="Name37" presStyleLbl="parChTrans1D4" presStyleIdx="4" presStyleCnt="9"/>
      <dgm:spPr/>
      <dgm:t>
        <a:bodyPr/>
        <a:lstStyle/>
        <a:p>
          <a:endParaRPr lang="en-US"/>
        </a:p>
      </dgm:t>
    </dgm:pt>
    <dgm:pt modelId="{B434D314-29A7-4928-B908-A14AFFE6B8FD}" type="pres">
      <dgm:prSet presAssocID="{2923C38E-57A0-45DD-88E4-362D88D78780}" presName="hierRoot2" presStyleCnt="0">
        <dgm:presLayoutVars>
          <dgm:hierBranch val="init"/>
        </dgm:presLayoutVars>
      </dgm:prSet>
      <dgm:spPr/>
    </dgm:pt>
    <dgm:pt modelId="{0F1AE881-4A19-4BE6-A03D-EAE1C72528F4}" type="pres">
      <dgm:prSet presAssocID="{2923C38E-57A0-45DD-88E4-362D88D78780}" presName="rootComposite" presStyleCnt="0"/>
      <dgm:spPr/>
    </dgm:pt>
    <dgm:pt modelId="{C89C5041-7BA9-47EB-86DF-33D08A701D3F}" type="pres">
      <dgm:prSet presAssocID="{2923C38E-57A0-45DD-88E4-362D88D78780}" presName="rootText" presStyleLbl="node4" presStyleIdx="4" presStyleCnt="9">
        <dgm:presLayoutVars>
          <dgm:chPref val="3"/>
        </dgm:presLayoutVars>
      </dgm:prSet>
      <dgm:spPr/>
      <dgm:t>
        <a:bodyPr/>
        <a:lstStyle/>
        <a:p>
          <a:endParaRPr lang="en-US"/>
        </a:p>
      </dgm:t>
    </dgm:pt>
    <dgm:pt modelId="{D04B46CA-1F18-4749-B0FD-D786F26D7F50}" type="pres">
      <dgm:prSet presAssocID="{2923C38E-57A0-45DD-88E4-362D88D78780}" presName="rootConnector" presStyleLbl="node4" presStyleIdx="4" presStyleCnt="9"/>
      <dgm:spPr/>
      <dgm:t>
        <a:bodyPr/>
        <a:lstStyle/>
        <a:p>
          <a:endParaRPr lang="en-US"/>
        </a:p>
      </dgm:t>
    </dgm:pt>
    <dgm:pt modelId="{A9C11B1F-90C1-4172-9F9B-62AA2BDD9470}" type="pres">
      <dgm:prSet presAssocID="{2923C38E-57A0-45DD-88E4-362D88D78780}" presName="hierChild4" presStyleCnt="0"/>
      <dgm:spPr/>
    </dgm:pt>
    <dgm:pt modelId="{1A1A63DD-4E67-41CF-A923-BA7131C25978}" type="pres">
      <dgm:prSet presAssocID="{2923C38E-57A0-45DD-88E4-362D88D78780}" presName="hierChild5" presStyleCnt="0"/>
      <dgm:spPr/>
    </dgm:pt>
    <dgm:pt modelId="{FB4B1E62-2C94-4214-A9A4-FB7815086B09}" type="pres">
      <dgm:prSet presAssocID="{DADFC4CE-C8E9-4C9E-84C9-B5816237C0AB}" presName="Name37" presStyleLbl="parChTrans1D4" presStyleIdx="5" presStyleCnt="9"/>
      <dgm:spPr/>
      <dgm:t>
        <a:bodyPr/>
        <a:lstStyle/>
        <a:p>
          <a:endParaRPr lang="en-US"/>
        </a:p>
      </dgm:t>
    </dgm:pt>
    <dgm:pt modelId="{8AEEDC7D-EB52-40B1-9556-B6601BC9D452}" type="pres">
      <dgm:prSet presAssocID="{851FF6A8-631C-4713-BCE8-A4A97E0EFB78}" presName="hierRoot2" presStyleCnt="0">
        <dgm:presLayoutVars>
          <dgm:hierBranch val="init"/>
        </dgm:presLayoutVars>
      </dgm:prSet>
      <dgm:spPr/>
    </dgm:pt>
    <dgm:pt modelId="{23FAF3CF-FC24-4F26-9B40-923AB31D3C8C}" type="pres">
      <dgm:prSet presAssocID="{851FF6A8-631C-4713-BCE8-A4A97E0EFB78}" presName="rootComposite" presStyleCnt="0"/>
      <dgm:spPr/>
    </dgm:pt>
    <dgm:pt modelId="{D217AF6A-F3EC-4161-B634-B172F1A64FBA}" type="pres">
      <dgm:prSet presAssocID="{851FF6A8-631C-4713-BCE8-A4A97E0EFB78}" presName="rootText" presStyleLbl="node4" presStyleIdx="5" presStyleCnt="9">
        <dgm:presLayoutVars>
          <dgm:chPref val="3"/>
        </dgm:presLayoutVars>
      </dgm:prSet>
      <dgm:spPr/>
      <dgm:t>
        <a:bodyPr/>
        <a:lstStyle/>
        <a:p>
          <a:endParaRPr lang="en-US"/>
        </a:p>
      </dgm:t>
    </dgm:pt>
    <dgm:pt modelId="{E4A06124-18B3-4F6B-AD48-94D80221E2FF}" type="pres">
      <dgm:prSet presAssocID="{851FF6A8-631C-4713-BCE8-A4A97E0EFB78}" presName="rootConnector" presStyleLbl="node4" presStyleIdx="5" presStyleCnt="9"/>
      <dgm:spPr/>
      <dgm:t>
        <a:bodyPr/>
        <a:lstStyle/>
        <a:p>
          <a:endParaRPr lang="en-US"/>
        </a:p>
      </dgm:t>
    </dgm:pt>
    <dgm:pt modelId="{D889A635-3F3C-45F4-9E82-35B8DC3E6F75}" type="pres">
      <dgm:prSet presAssocID="{851FF6A8-631C-4713-BCE8-A4A97E0EFB78}" presName="hierChild4" presStyleCnt="0"/>
      <dgm:spPr/>
    </dgm:pt>
    <dgm:pt modelId="{8F862984-7CE7-45DB-AE34-E1865FB40AF4}" type="pres">
      <dgm:prSet presAssocID="{851FF6A8-631C-4713-BCE8-A4A97E0EFB78}" presName="hierChild5" presStyleCnt="0"/>
      <dgm:spPr/>
    </dgm:pt>
    <dgm:pt modelId="{97740E4B-D030-4584-8470-3630B6A0EF54}" type="pres">
      <dgm:prSet presAssocID="{2BA7BE0B-5E6C-4CAE-A97D-9438EBB1669E}" presName="hierChild5" presStyleCnt="0"/>
      <dgm:spPr/>
    </dgm:pt>
    <dgm:pt modelId="{48481B09-5F36-4EEA-8EF6-D0B089CA5E8F}" type="pres">
      <dgm:prSet presAssocID="{32DBF441-822A-4128-A07D-687D315CBBA3}" presName="Name37" presStyleLbl="parChTrans1D3" presStyleIdx="3" presStyleCnt="8"/>
      <dgm:spPr/>
      <dgm:t>
        <a:bodyPr/>
        <a:lstStyle/>
        <a:p>
          <a:endParaRPr lang="en-US"/>
        </a:p>
      </dgm:t>
    </dgm:pt>
    <dgm:pt modelId="{AE8A7B07-CF04-4338-B95E-38A8A0F6C14E}" type="pres">
      <dgm:prSet presAssocID="{151AFACE-5A7A-44BB-A10E-223284A3E359}" presName="hierRoot2" presStyleCnt="0">
        <dgm:presLayoutVars>
          <dgm:hierBranch val="init"/>
        </dgm:presLayoutVars>
      </dgm:prSet>
      <dgm:spPr/>
    </dgm:pt>
    <dgm:pt modelId="{8ECDB552-DC84-4171-9D95-4EEDC985B191}" type="pres">
      <dgm:prSet presAssocID="{151AFACE-5A7A-44BB-A10E-223284A3E359}" presName="rootComposite" presStyleCnt="0"/>
      <dgm:spPr/>
    </dgm:pt>
    <dgm:pt modelId="{AC8E927C-62E4-4AC1-8BF4-A9B5919E423B}" type="pres">
      <dgm:prSet presAssocID="{151AFACE-5A7A-44BB-A10E-223284A3E359}" presName="rootText" presStyleLbl="node3" presStyleIdx="3" presStyleCnt="8">
        <dgm:presLayoutVars>
          <dgm:chPref val="3"/>
        </dgm:presLayoutVars>
      </dgm:prSet>
      <dgm:spPr/>
      <dgm:t>
        <a:bodyPr/>
        <a:lstStyle/>
        <a:p>
          <a:endParaRPr lang="en-US"/>
        </a:p>
      </dgm:t>
    </dgm:pt>
    <dgm:pt modelId="{DE7C46A0-5D79-48BC-95AC-E0F19B7A6AEC}" type="pres">
      <dgm:prSet presAssocID="{151AFACE-5A7A-44BB-A10E-223284A3E359}" presName="rootConnector" presStyleLbl="node3" presStyleIdx="3" presStyleCnt="8"/>
      <dgm:spPr/>
      <dgm:t>
        <a:bodyPr/>
        <a:lstStyle/>
        <a:p>
          <a:endParaRPr lang="en-US"/>
        </a:p>
      </dgm:t>
    </dgm:pt>
    <dgm:pt modelId="{B8F8F0BF-D52A-4F3C-98BF-CEE6C97AF27A}" type="pres">
      <dgm:prSet presAssocID="{151AFACE-5A7A-44BB-A10E-223284A3E359}" presName="hierChild4" presStyleCnt="0"/>
      <dgm:spPr/>
    </dgm:pt>
    <dgm:pt modelId="{694A5339-DA44-4C89-9E30-09ADF6DE01D4}" type="pres">
      <dgm:prSet presAssocID="{53168AFB-92F3-4947-A093-BA6E345DC7E9}" presName="Name37" presStyleLbl="parChTrans1D4" presStyleIdx="6" presStyleCnt="9"/>
      <dgm:spPr/>
      <dgm:t>
        <a:bodyPr/>
        <a:lstStyle/>
        <a:p>
          <a:endParaRPr lang="en-US"/>
        </a:p>
      </dgm:t>
    </dgm:pt>
    <dgm:pt modelId="{BB8FD37A-504F-4718-B183-EF862D705BB8}" type="pres">
      <dgm:prSet presAssocID="{2210F02A-FAF2-4053-81E7-75A10A1C185F}" presName="hierRoot2" presStyleCnt="0">
        <dgm:presLayoutVars>
          <dgm:hierBranch val="init"/>
        </dgm:presLayoutVars>
      </dgm:prSet>
      <dgm:spPr/>
    </dgm:pt>
    <dgm:pt modelId="{50C1A59F-25DD-46CD-97D6-DCC0DEAA27B4}" type="pres">
      <dgm:prSet presAssocID="{2210F02A-FAF2-4053-81E7-75A10A1C185F}" presName="rootComposite" presStyleCnt="0"/>
      <dgm:spPr/>
    </dgm:pt>
    <dgm:pt modelId="{776EDD3A-6F71-42AB-B606-7A42276EA44D}" type="pres">
      <dgm:prSet presAssocID="{2210F02A-FAF2-4053-81E7-75A10A1C185F}" presName="rootText" presStyleLbl="node4" presStyleIdx="6" presStyleCnt="9">
        <dgm:presLayoutVars>
          <dgm:chPref val="3"/>
        </dgm:presLayoutVars>
      </dgm:prSet>
      <dgm:spPr/>
      <dgm:t>
        <a:bodyPr/>
        <a:lstStyle/>
        <a:p>
          <a:endParaRPr lang="en-US"/>
        </a:p>
      </dgm:t>
    </dgm:pt>
    <dgm:pt modelId="{EA076991-0EDF-48FE-8F2B-2725287AB96D}" type="pres">
      <dgm:prSet presAssocID="{2210F02A-FAF2-4053-81E7-75A10A1C185F}" presName="rootConnector" presStyleLbl="node4" presStyleIdx="6" presStyleCnt="9"/>
      <dgm:spPr/>
      <dgm:t>
        <a:bodyPr/>
        <a:lstStyle/>
        <a:p>
          <a:endParaRPr lang="en-US"/>
        </a:p>
      </dgm:t>
    </dgm:pt>
    <dgm:pt modelId="{1E222A1D-A291-464C-AA19-2C69E8467E59}" type="pres">
      <dgm:prSet presAssocID="{2210F02A-FAF2-4053-81E7-75A10A1C185F}" presName="hierChild4" presStyleCnt="0"/>
      <dgm:spPr/>
    </dgm:pt>
    <dgm:pt modelId="{0E40F77A-01DE-438C-B2D6-26EA007442FD}" type="pres">
      <dgm:prSet presAssocID="{2210F02A-FAF2-4053-81E7-75A10A1C185F}" presName="hierChild5" presStyleCnt="0"/>
      <dgm:spPr/>
    </dgm:pt>
    <dgm:pt modelId="{698CAC83-5432-4123-AAB7-BA40733C7B90}" type="pres">
      <dgm:prSet presAssocID="{D8287D1C-3A3F-4773-9F18-0AC8DCD13A8F}" presName="Name37" presStyleLbl="parChTrans1D4" presStyleIdx="7" presStyleCnt="9"/>
      <dgm:spPr/>
      <dgm:t>
        <a:bodyPr/>
        <a:lstStyle/>
        <a:p>
          <a:endParaRPr lang="en-US"/>
        </a:p>
      </dgm:t>
    </dgm:pt>
    <dgm:pt modelId="{7FF80D04-8B02-4012-BFA1-A6F3050D5C2F}" type="pres">
      <dgm:prSet presAssocID="{D36F5AFE-B446-44E0-AA05-50E17D83F3E4}" presName="hierRoot2" presStyleCnt="0">
        <dgm:presLayoutVars>
          <dgm:hierBranch val="init"/>
        </dgm:presLayoutVars>
      </dgm:prSet>
      <dgm:spPr/>
    </dgm:pt>
    <dgm:pt modelId="{21798505-1EF3-4F00-9389-74DE57D41E14}" type="pres">
      <dgm:prSet presAssocID="{D36F5AFE-B446-44E0-AA05-50E17D83F3E4}" presName="rootComposite" presStyleCnt="0"/>
      <dgm:spPr/>
    </dgm:pt>
    <dgm:pt modelId="{17AC0BEA-55F5-4340-B11D-1D320AEB41EA}" type="pres">
      <dgm:prSet presAssocID="{D36F5AFE-B446-44E0-AA05-50E17D83F3E4}" presName="rootText" presStyleLbl="node4" presStyleIdx="7" presStyleCnt="9">
        <dgm:presLayoutVars>
          <dgm:chPref val="3"/>
        </dgm:presLayoutVars>
      </dgm:prSet>
      <dgm:spPr/>
      <dgm:t>
        <a:bodyPr/>
        <a:lstStyle/>
        <a:p>
          <a:endParaRPr lang="en-US"/>
        </a:p>
      </dgm:t>
    </dgm:pt>
    <dgm:pt modelId="{915D60E9-8D2B-4528-BC68-0CF5B8E6E5A7}" type="pres">
      <dgm:prSet presAssocID="{D36F5AFE-B446-44E0-AA05-50E17D83F3E4}" presName="rootConnector" presStyleLbl="node4" presStyleIdx="7" presStyleCnt="9"/>
      <dgm:spPr/>
      <dgm:t>
        <a:bodyPr/>
        <a:lstStyle/>
        <a:p>
          <a:endParaRPr lang="en-US"/>
        </a:p>
      </dgm:t>
    </dgm:pt>
    <dgm:pt modelId="{4ACF30F7-D30B-49C6-AA07-AB7A8A445F06}" type="pres">
      <dgm:prSet presAssocID="{D36F5AFE-B446-44E0-AA05-50E17D83F3E4}" presName="hierChild4" presStyleCnt="0"/>
      <dgm:spPr/>
    </dgm:pt>
    <dgm:pt modelId="{BC5BEE9E-3648-4880-9FCD-F3044C135068}" type="pres">
      <dgm:prSet presAssocID="{D36F5AFE-B446-44E0-AA05-50E17D83F3E4}" presName="hierChild5" presStyleCnt="0"/>
      <dgm:spPr/>
    </dgm:pt>
    <dgm:pt modelId="{C832E14E-023F-487F-9558-797396BFF727}" type="pres">
      <dgm:prSet presAssocID="{38349807-0FF5-4275-9CB6-5C7722732C32}" presName="Name37" presStyleLbl="parChTrans1D4" presStyleIdx="8" presStyleCnt="9"/>
      <dgm:spPr/>
      <dgm:t>
        <a:bodyPr/>
        <a:lstStyle/>
        <a:p>
          <a:endParaRPr lang="en-US"/>
        </a:p>
      </dgm:t>
    </dgm:pt>
    <dgm:pt modelId="{E6AEB5F5-FDAC-4237-936D-46FD66DA10C4}" type="pres">
      <dgm:prSet presAssocID="{D095D5A7-82E7-4460-9815-9B0AABC73FF5}" presName="hierRoot2" presStyleCnt="0">
        <dgm:presLayoutVars>
          <dgm:hierBranch val="init"/>
        </dgm:presLayoutVars>
      </dgm:prSet>
      <dgm:spPr/>
    </dgm:pt>
    <dgm:pt modelId="{FAEF15BD-2929-47AF-8508-363AE04CBBC2}" type="pres">
      <dgm:prSet presAssocID="{D095D5A7-82E7-4460-9815-9B0AABC73FF5}" presName="rootComposite" presStyleCnt="0"/>
      <dgm:spPr/>
    </dgm:pt>
    <dgm:pt modelId="{C16ABCE6-4830-4176-8B0B-4DCC859D4B53}" type="pres">
      <dgm:prSet presAssocID="{D095D5A7-82E7-4460-9815-9B0AABC73FF5}" presName="rootText" presStyleLbl="node4" presStyleIdx="8" presStyleCnt="9">
        <dgm:presLayoutVars>
          <dgm:chPref val="3"/>
        </dgm:presLayoutVars>
      </dgm:prSet>
      <dgm:spPr/>
      <dgm:t>
        <a:bodyPr/>
        <a:lstStyle/>
        <a:p>
          <a:endParaRPr lang="en-US"/>
        </a:p>
      </dgm:t>
    </dgm:pt>
    <dgm:pt modelId="{58679137-074E-4A48-A00E-3AB9146E73A1}" type="pres">
      <dgm:prSet presAssocID="{D095D5A7-82E7-4460-9815-9B0AABC73FF5}" presName="rootConnector" presStyleLbl="node4" presStyleIdx="8" presStyleCnt="9"/>
      <dgm:spPr/>
      <dgm:t>
        <a:bodyPr/>
        <a:lstStyle/>
        <a:p>
          <a:endParaRPr lang="en-US"/>
        </a:p>
      </dgm:t>
    </dgm:pt>
    <dgm:pt modelId="{6C84B302-90F4-4A61-84F0-A73574B8CBA6}" type="pres">
      <dgm:prSet presAssocID="{D095D5A7-82E7-4460-9815-9B0AABC73FF5}" presName="hierChild4" presStyleCnt="0"/>
      <dgm:spPr/>
    </dgm:pt>
    <dgm:pt modelId="{9464FCE1-95CB-4733-A98A-7C9D31ABEAB0}" type="pres">
      <dgm:prSet presAssocID="{D095D5A7-82E7-4460-9815-9B0AABC73FF5}" presName="hierChild5" presStyleCnt="0"/>
      <dgm:spPr/>
    </dgm:pt>
    <dgm:pt modelId="{2C73EB7C-F8D7-43B6-B745-8962586DB819}" type="pres">
      <dgm:prSet presAssocID="{151AFACE-5A7A-44BB-A10E-223284A3E359}" presName="hierChild5" presStyleCnt="0"/>
      <dgm:spPr/>
    </dgm:pt>
    <dgm:pt modelId="{3DACDCCE-FB3A-458A-9278-FE9B49651EFE}" type="pres">
      <dgm:prSet presAssocID="{DA696061-ADE4-4832-B1EE-3029FBBCD0D1}" presName="hierChild5" presStyleCnt="0"/>
      <dgm:spPr/>
    </dgm:pt>
    <dgm:pt modelId="{FD40F335-3313-4879-82BC-F8BD48252B3E}" type="pres">
      <dgm:prSet presAssocID="{D4980179-411E-4256-9323-38E41AD3E14E}" presName="Name37" presStyleLbl="parChTrans1D2" presStyleIdx="1" presStyleCnt="2"/>
      <dgm:spPr/>
      <dgm:t>
        <a:bodyPr/>
        <a:lstStyle/>
        <a:p>
          <a:endParaRPr lang="en-US"/>
        </a:p>
      </dgm:t>
    </dgm:pt>
    <dgm:pt modelId="{6BF6F44A-8F3F-42DF-960A-D5A26AF67EBC}" type="pres">
      <dgm:prSet presAssocID="{81FA9CDB-9BF8-40F4-88DD-BE6E1B96A6AC}" presName="hierRoot2" presStyleCnt="0">
        <dgm:presLayoutVars>
          <dgm:hierBranch val="init"/>
        </dgm:presLayoutVars>
      </dgm:prSet>
      <dgm:spPr/>
    </dgm:pt>
    <dgm:pt modelId="{A3FE949E-70A4-4619-AAB2-65D34371269F}" type="pres">
      <dgm:prSet presAssocID="{81FA9CDB-9BF8-40F4-88DD-BE6E1B96A6AC}" presName="rootComposite" presStyleCnt="0"/>
      <dgm:spPr/>
    </dgm:pt>
    <dgm:pt modelId="{EE1BAF90-A60C-496A-B90F-9410027EA0EF}" type="pres">
      <dgm:prSet presAssocID="{81FA9CDB-9BF8-40F4-88DD-BE6E1B96A6AC}" presName="rootText" presStyleLbl="node2" presStyleIdx="1" presStyleCnt="2" custLinFactY="24013" custLinFactNeighborX="33684" custLinFactNeighborY="100000">
        <dgm:presLayoutVars>
          <dgm:chPref val="3"/>
        </dgm:presLayoutVars>
      </dgm:prSet>
      <dgm:spPr/>
      <dgm:t>
        <a:bodyPr/>
        <a:lstStyle/>
        <a:p>
          <a:endParaRPr lang="en-US"/>
        </a:p>
      </dgm:t>
    </dgm:pt>
    <dgm:pt modelId="{BEB327D8-DA0E-4157-A8B3-0D684B489324}" type="pres">
      <dgm:prSet presAssocID="{81FA9CDB-9BF8-40F4-88DD-BE6E1B96A6AC}" presName="rootConnector" presStyleLbl="node2" presStyleIdx="1" presStyleCnt="2"/>
      <dgm:spPr/>
      <dgm:t>
        <a:bodyPr/>
        <a:lstStyle/>
        <a:p>
          <a:endParaRPr lang="en-US"/>
        </a:p>
      </dgm:t>
    </dgm:pt>
    <dgm:pt modelId="{4320F38A-B8F4-4322-9DE8-946D7C0A7E11}" type="pres">
      <dgm:prSet presAssocID="{81FA9CDB-9BF8-40F4-88DD-BE6E1B96A6AC}" presName="hierChild4" presStyleCnt="0"/>
      <dgm:spPr/>
    </dgm:pt>
    <dgm:pt modelId="{24303CC9-C162-4577-B24C-821AF507E9BF}" type="pres">
      <dgm:prSet presAssocID="{E0F41994-1D35-4C8B-8E7C-ACE231D4F338}" presName="Name37" presStyleLbl="parChTrans1D3" presStyleIdx="4" presStyleCnt="8"/>
      <dgm:spPr/>
      <dgm:t>
        <a:bodyPr/>
        <a:lstStyle/>
        <a:p>
          <a:endParaRPr lang="en-US"/>
        </a:p>
      </dgm:t>
    </dgm:pt>
    <dgm:pt modelId="{5FEF73C0-5C07-4A9F-AA53-F16727149E15}" type="pres">
      <dgm:prSet presAssocID="{F1429F88-2196-4DD4-9AA9-32F47DF04E24}" presName="hierRoot2" presStyleCnt="0">
        <dgm:presLayoutVars>
          <dgm:hierBranch val="init"/>
        </dgm:presLayoutVars>
      </dgm:prSet>
      <dgm:spPr/>
    </dgm:pt>
    <dgm:pt modelId="{67190D61-C57F-4C59-BCEA-97F68D496176}" type="pres">
      <dgm:prSet presAssocID="{F1429F88-2196-4DD4-9AA9-32F47DF04E24}" presName="rootComposite" presStyleCnt="0"/>
      <dgm:spPr/>
    </dgm:pt>
    <dgm:pt modelId="{D8FA7B46-312F-48F4-85F3-0A8E2AEFCB01}" type="pres">
      <dgm:prSet presAssocID="{F1429F88-2196-4DD4-9AA9-32F47DF04E24}" presName="rootText" presStyleLbl="node3" presStyleIdx="4" presStyleCnt="8" custLinFactNeighborX="22967" custLinFactNeighborY="94923">
        <dgm:presLayoutVars>
          <dgm:chPref val="3"/>
        </dgm:presLayoutVars>
      </dgm:prSet>
      <dgm:spPr/>
      <dgm:t>
        <a:bodyPr/>
        <a:lstStyle/>
        <a:p>
          <a:endParaRPr lang="en-US"/>
        </a:p>
      </dgm:t>
    </dgm:pt>
    <dgm:pt modelId="{60A893C5-7D22-4557-9886-AE0E1B54B44D}" type="pres">
      <dgm:prSet presAssocID="{F1429F88-2196-4DD4-9AA9-32F47DF04E24}" presName="rootConnector" presStyleLbl="node3" presStyleIdx="4" presStyleCnt="8"/>
      <dgm:spPr/>
      <dgm:t>
        <a:bodyPr/>
        <a:lstStyle/>
        <a:p>
          <a:endParaRPr lang="en-US"/>
        </a:p>
      </dgm:t>
    </dgm:pt>
    <dgm:pt modelId="{203B5F36-8705-46D5-9FEF-74614CFE1773}" type="pres">
      <dgm:prSet presAssocID="{F1429F88-2196-4DD4-9AA9-32F47DF04E24}" presName="hierChild4" presStyleCnt="0"/>
      <dgm:spPr/>
    </dgm:pt>
    <dgm:pt modelId="{8779E662-3422-49B3-BA64-542DE4AA495B}" type="pres">
      <dgm:prSet presAssocID="{F1429F88-2196-4DD4-9AA9-32F47DF04E24}" presName="hierChild5" presStyleCnt="0"/>
      <dgm:spPr/>
    </dgm:pt>
    <dgm:pt modelId="{F474458E-818C-4DDE-B38E-BE425609899A}" type="pres">
      <dgm:prSet presAssocID="{6EC95B0D-1748-4041-8361-7469A861188D}" presName="Name37" presStyleLbl="parChTrans1D3" presStyleIdx="5" presStyleCnt="8"/>
      <dgm:spPr/>
      <dgm:t>
        <a:bodyPr/>
        <a:lstStyle/>
        <a:p>
          <a:endParaRPr lang="en-US"/>
        </a:p>
      </dgm:t>
    </dgm:pt>
    <dgm:pt modelId="{C5438711-83E5-4A74-A47E-0FFCFA9DB562}" type="pres">
      <dgm:prSet presAssocID="{43BEC2E9-6EC4-42F1-91EC-308E65F5ACF5}" presName="hierRoot2" presStyleCnt="0">
        <dgm:presLayoutVars>
          <dgm:hierBranch val="init"/>
        </dgm:presLayoutVars>
      </dgm:prSet>
      <dgm:spPr/>
    </dgm:pt>
    <dgm:pt modelId="{9B86731F-6940-4318-8CC4-11A071180398}" type="pres">
      <dgm:prSet presAssocID="{43BEC2E9-6EC4-42F1-91EC-308E65F5ACF5}" presName="rootComposite" presStyleCnt="0"/>
      <dgm:spPr/>
    </dgm:pt>
    <dgm:pt modelId="{FCAFDD78-642B-4989-BDA2-0F3FB01CDBFB}" type="pres">
      <dgm:prSet presAssocID="{43BEC2E9-6EC4-42F1-91EC-308E65F5ACF5}" presName="rootText" presStyleLbl="node3" presStyleIdx="5" presStyleCnt="8" custLinFactNeighborX="26027" custLinFactNeighborY="64303">
        <dgm:presLayoutVars>
          <dgm:chPref val="3"/>
        </dgm:presLayoutVars>
      </dgm:prSet>
      <dgm:spPr/>
      <dgm:t>
        <a:bodyPr/>
        <a:lstStyle/>
        <a:p>
          <a:endParaRPr lang="en-US"/>
        </a:p>
      </dgm:t>
    </dgm:pt>
    <dgm:pt modelId="{F653178B-61C8-4336-82E0-EE212A9AF3FD}" type="pres">
      <dgm:prSet presAssocID="{43BEC2E9-6EC4-42F1-91EC-308E65F5ACF5}" presName="rootConnector" presStyleLbl="node3" presStyleIdx="5" presStyleCnt="8"/>
      <dgm:spPr/>
      <dgm:t>
        <a:bodyPr/>
        <a:lstStyle/>
        <a:p>
          <a:endParaRPr lang="en-US"/>
        </a:p>
      </dgm:t>
    </dgm:pt>
    <dgm:pt modelId="{28B8AFDF-457E-4854-B516-8B4813FA6654}" type="pres">
      <dgm:prSet presAssocID="{43BEC2E9-6EC4-42F1-91EC-308E65F5ACF5}" presName="hierChild4" presStyleCnt="0"/>
      <dgm:spPr/>
    </dgm:pt>
    <dgm:pt modelId="{E31867DE-979D-429B-B348-A557DA16C359}" type="pres">
      <dgm:prSet presAssocID="{43BEC2E9-6EC4-42F1-91EC-308E65F5ACF5}" presName="hierChild5" presStyleCnt="0"/>
      <dgm:spPr/>
    </dgm:pt>
    <dgm:pt modelId="{6A56DC8C-681E-47B5-AD67-E1EA1EA22E78}" type="pres">
      <dgm:prSet presAssocID="{27083F09-D9C3-4A94-B863-CAF706C8A7AF}" presName="Name37" presStyleLbl="parChTrans1D3" presStyleIdx="6" presStyleCnt="8"/>
      <dgm:spPr/>
      <dgm:t>
        <a:bodyPr/>
        <a:lstStyle/>
        <a:p>
          <a:endParaRPr lang="en-US"/>
        </a:p>
      </dgm:t>
    </dgm:pt>
    <dgm:pt modelId="{D977F78A-558E-47B7-BFA6-8A1C91307D59}" type="pres">
      <dgm:prSet presAssocID="{1C2E1F91-892D-45CB-BF13-CBC33BDC0A15}" presName="hierRoot2" presStyleCnt="0">
        <dgm:presLayoutVars>
          <dgm:hierBranch val="init"/>
        </dgm:presLayoutVars>
      </dgm:prSet>
      <dgm:spPr/>
    </dgm:pt>
    <dgm:pt modelId="{24364443-9B58-4238-B855-F774829AC2D8}" type="pres">
      <dgm:prSet presAssocID="{1C2E1F91-892D-45CB-BF13-CBC33BDC0A15}" presName="rootComposite" presStyleCnt="0"/>
      <dgm:spPr/>
    </dgm:pt>
    <dgm:pt modelId="{ED4BD7C4-31D5-49A7-B597-10AA123245ED}" type="pres">
      <dgm:prSet presAssocID="{1C2E1F91-892D-45CB-BF13-CBC33BDC0A15}" presName="rootText" presStyleLbl="node3" presStyleIdx="6" presStyleCnt="8" custScaleY="69880" custLinFactNeighborX="23731" custLinFactNeighborY="45930">
        <dgm:presLayoutVars>
          <dgm:chPref val="3"/>
        </dgm:presLayoutVars>
      </dgm:prSet>
      <dgm:spPr/>
      <dgm:t>
        <a:bodyPr/>
        <a:lstStyle/>
        <a:p>
          <a:endParaRPr lang="en-US"/>
        </a:p>
      </dgm:t>
    </dgm:pt>
    <dgm:pt modelId="{E89BF071-F312-49AD-8DEC-BE5BA387D562}" type="pres">
      <dgm:prSet presAssocID="{1C2E1F91-892D-45CB-BF13-CBC33BDC0A15}" presName="rootConnector" presStyleLbl="node3" presStyleIdx="6" presStyleCnt="8"/>
      <dgm:spPr/>
      <dgm:t>
        <a:bodyPr/>
        <a:lstStyle/>
        <a:p>
          <a:endParaRPr lang="en-US"/>
        </a:p>
      </dgm:t>
    </dgm:pt>
    <dgm:pt modelId="{B579DC6A-12F3-4ED4-8438-58D57793643E}" type="pres">
      <dgm:prSet presAssocID="{1C2E1F91-892D-45CB-BF13-CBC33BDC0A15}" presName="hierChild4" presStyleCnt="0"/>
      <dgm:spPr/>
    </dgm:pt>
    <dgm:pt modelId="{632B834A-DEE6-4EED-9EC9-0BCA95F18B4B}" type="pres">
      <dgm:prSet presAssocID="{1C2E1F91-892D-45CB-BF13-CBC33BDC0A15}" presName="hierChild5" presStyleCnt="0"/>
      <dgm:spPr/>
    </dgm:pt>
    <dgm:pt modelId="{61A68F6A-3F7F-45B4-97A7-488C20A941C4}" type="pres">
      <dgm:prSet presAssocID="{614053FD-391B-4E30-A823-29CE79977B8B}" presName="Name37" presStyleLbl="parChTrans1D3" presStyleIdx="7" presStyleCnt="8"/>
      <dgm:spPr/>
      <dgm:t>
        <a:bodyPr/>
        <a:lstStyle/>
        <a:p>
          <a:endParaRPr lang="en-US"/>
        </a:p>
      </dgm:t>
    </dgm:pt>
    <dgm:pt modelId="{6C140ACF-1809-459E-A3B6-970A8A12E625}" type="pres">
      <dgm:prSet presAssocID="{23969D57-DFA6-4152-9FA4-746AD5CD84F8}" presName="hierRoot2" presStyleCnt="0">
        <dgm:presLayoutVars>
          <dgm:hierBranch val="init"/>
        </dgm:presLayoutVars>
      </dgm:prSet>
      <dgm:spPr/>
    </dgm:pt>
    <dgm:pt modelId="{0F4284D5-899B-41BC-B5F8-D7598A77B698}" type="pres">
      <dgm:prSet presAssocID="{23969D57-DFA6-4152-9FA4-746AD5CD84F8}" presName="rootComposite" presStyleCnt="0"/>
      <dgm:spPr/>
    </dgm:pt>
    <dgm:pt modelId="{BE685BD1-9C2A-4B81-8CD9-6B91FE5F0A78}" type="pres">
      <dgm:prSet presAssocID="{23969D57-DFA6-4152-9FA4-746AD5CD84F8}" presName="rootText" presStyleLbl="node3" presStyleIdx="7" presStyleCnt="8" custLinFactNeighborX="30619" custLinFactNeighborY="30545">
        <dgm:presLayoutVars>
          <dgm:chPref val="3"/>
        </dgm:presLayoutVars>
      </dgm:prSet>
      <dgm:spPr/>
      <dgm:t>
        <a:bodyPr/>
        <a:lstStyle/>
        <a:p>
          <a:endParaRPr lang="en-US"/>
        </a:p>
      </dgm:t>
    </dgm:pt>
    <dgm:pt modelId="{76DD2EFB-87F2-455D-A2D5-7100C197ABC6}" type="pres">
      <dgm:prSet presAssocID="{23969D57-DFA6-4152-9FA4-746AD5CD84F8}" presName="rootConnector" presStyleLbl="node3" presStyleIdx="7" presStyleCnt="8"/>
      <dgm:spPr/>
      <dgm:t>
        <a:bodyPr/>
        <a:lstStyle/>
        <a:p>
          <a:endParaRPr lang="en-US"/>
        </a:p>
      </dgm:t>
    </dgm:pt>
    <dgm:pt modelId="{1265694B-62C4-4F44-8F3C-976CB239C527}" type="pres">
      <dgm:prSet presAssocID="{23969D57-DFA6-4152-9FA4-746AD5CD84F8}" presName="hierChild4" presStyleCnt="0"/>
      <dgm:spPr/>
    </dgm:pt>
    <dgm:pt modelId="{517E8D4A-9A70-4D72-9FC8-930D0CF72863}" type="pres">
      <dgm:prSet presAssocID="{23969D57-DFA6-4152-9FA4-746AD5CD84F8}" presName="hierChild5" presStyleCnt="0"/>
      <dgm:spPr/>
    </dgm:pt>
    <dgm:pt modelId="{7574621D-BDB8-4179-92EB-D44D973CDAA5}" type="pres">
      <dgm:prSet presAssocID="{81FA9CDB-9BF8-40F4-88DD-BE6E1B96A6AC}" presName="hierChild5" presStyleCnt="0"/>
      <dgm:spPr/>
    </dgm:pt>
    <dgm:pt modelId="{41B0EDC5-328D-4809-A030-FF320B2D8A2D}" type="pres">
      <dgm:prSet presAssocID="{ED65E566-E6F8-43F0-A21E-727A4E09927F}" presName="hierChild3" presStyleCnt="0"/>
      <dgm:spPr/>
    </dgm:pt>
  </dgm:ptLst>
  <dgm:cxnLst>
    <dgm:cxn modelId="{6F5FD08E-B071-4169-A9CB-99B52692C4A5}" srcId="{81FA9CDB-9BF8-40F4-88DD-BE6E1B96A6AC}" destId="{1C2E1F91-892D-45CB-BF13-CBC33BDC0A15}" srcOrd="2" destOrd="0" parTransId="{27083F09-D9C3-4A94-B863-CAF706C8A7AF}" sibTransId="{D3F899B9-A496-49C6-90C4-3767BFAE5617}"/>
    <dgm:cxn modelId="{E5BBC47A-4663-4E71-AC25-8D0F16D5A906}" type="presOf" srcId="{D36F5AFE-B446-44E0-AA05-50E17D83F3E4}" destId="{915D60E9-8D2B-4528-BC68-0CF5B8E6E5A7}" srcOrd="1" destOrd="0" presId="urn:microsoft.com/office/officeart/2005/8/layout/orgChart1"/>
    <dgm:cxn modelId="{43623DEE-7012-4A3A-B7A1-E21214B9598B}" type="presOf" srcId="{D095D5A7-82E7-4460-9815-9B0AABC73FF5}" destId="{58679137-074E-4A48-A00E-3AB9146E73A1}" srcOrd="1" destOrd="0" presId="urn:microsoft.com/office/officeart/2005/8/layout/orgChart1"/>
    <dgm:cxn modelId="{0814B574-ED76-47A8-8A99-3B255C1BACBD}" type="presOf" srcId="{7B85DA34-30E8-4B14-B713-293E58479C7B}" destId="{81AF9F8B-C637-450F-A992-3F5A7293D311}" srcOrd="0" destOrd="0" presId="urn:microsoft.com/office/officeart/2005/8/layout/orgChart1"/>
    <dgm:cxn modelId="{39A28493-62BE-4473-BC77-FB6CAD9510AE}" type="presOf" srcId="{F1429F88-2196-4DD4-9AA9-32F47DF04E24}" destId="{D8FA7B46-312F-48F4-85F3-0A8E2AEFCB01}" srcOrd="0" destOrd="0" presId="urn:microsoft.com/office/officeart/2005/8/layout/orgChart1"/>
    <dgm:cxn modelId="{18588709-6E00-417D-B620-A3C4C81BCB81}" srcId="{151AFACE-5A7A-44BB-A10E-223284A3E359}" destId="{D36F5AFE-B446-44E0-AA05-50E17D83F3E4}" srcOrd="1" destOrd="0" parTransId="{D8287D1C-3A3F-4773-9F18-0AC8DCD13A8F}" sibTransId="{45C19544-50A5-4C0B-B040-4DD8B47A7CB7}"/>
    <dgm:cxn modelId="{DBE1AB8C-119E-4150-9505-6C77B1BB1C12}" type="presOf" srcId="{2923C38E-57A0-45DD-88E4-362D88D78780}" destId="{C89C5041-7BA9-47EB-86DF-33D08A701D3F}" srcOrd="0" destOrd="0" presId="urn:microsoft.com/office/officeart/2005/8/layout/orgChart1"/>
    <dgm:cxn modelId="{885DA93D-F4BB-4A4D-85EB-683AB9DBA54D}" type="presOf" srcId="{2BA7BE0B-5E6C-4CAE-A97D-9438EBB1669E}" destId="{7D587DF3-0B53-4299-A0A1-1E3876D525DB}" srcOrd="1" destOrd="0" presId="urn:microsoft.com/office/officeart/2005/8/layout/orgChart1"/>
    <dgm:cxn modelId="{459ACB31-4E74-447A-8CE6-703EFDE1BFAF}" type="presOf" srcId="{81FA9CDB-9BF8-40F4-88DD-BE6E1B96A6AC}" destId="{BEB327D8-DA0E-4157-A8B3-0D684B489324}" srcOrd="1" destOrd="0" presId="urn:microsoft.com/office/officeart/2005/8/layout/orgChart1"/>
    <dgm:cxn modelId="{FF7FF551-BBCF-481F-968E-5D3DA2A15D4D}" srcId="{ED65E566-E6F8-43F0-A21E-727A4E09927F}" destId="{DA696061-ADE4-4832-B1EE-3029FBBCD0D1}" srcOrd="0" destOrd="0" parTransId="{7B85DA34-30E8-4B14-B713-293E58479C7B}" sibTransId="{16252184-1BDE-4B62-98DD-AC17D1877AB4}"/>
    <dgm:cxn modelId="{15E3154D-2506-45D9-ADB6-5FE3063ACA1F}" srcId="{DA696061-ADE4-4832-B1EE-3029FBBCD0D1}" destId="{9FB6E4F1-64B2-4919-A817-D202FB5C2BDD}" srcOrd="1" destOrd="0" parTransId="{061BE450-BA66-48E7-BE36-E89E6B28C437}" sibTransId="{9EA7AD51-A424-4E8F-BA14-3E423E23BE68}"/>
    <dgm:cxn modelId="{7D890682-77B0-445F-A945-2F827264E90D}" type="presOf" srcId="{81FA9CDB-9BF8-40F4-88DD-BE6E1B96A6AC}" destId="{EE1BAF90-A60C-496A-B90F-9410027EA0EF}" srcOrd="0" destOrd="0" presId="urn:microsoft.com/office/officeart/2005/8/layout/orgChart1"/>
    <dgm:cxn modelId="{2BC3BD48-F98D-4DCD-AADA-48A62943F648}" type="presOf" srcId="{5AEFEECE-7F34-4A63-B364-BF1FD78F1D7C}" destId="{B421C7CB-3150-483F-BD8D-5704D76E178D}" srcOrd="1" destOrd="0" presId="urn:microsoft.com/office/officeart/2005/8/layout/orgChart1"/>
    <dgm:cxn modelId="{E3D4F374-1DBB-4769-A774-46C4E89E9F3D}" type="presOf" srcId="{85A1D337-2113-4464-83C6-708EB799E3CC}" destId="{E57F2019-06E0-4202-8458-9DAE34DF6970}" srcOrd="0" destOrd="0" presId="urn:microsoft.com/office/officeart/2005/8/layout/orgChart1"/>
    <dgm:cxn modelId="{A1E9BB6D-848D-4A98-82C1-52C4E4FCC30B}" srcId="{81FA9CDB-9BF8-40F4-88DD-BE6E1B96A6AC}" destId="{43BEC2E9-6EC4-42F1-91EC-308E65F5ACF5}" srcOrd="1" destOrd="0" parTransId="{6EC95B0D-1748-4041-8361-7469A861188D}" sibTransId="{BCAB4B34-7DD9-4D81-8D9B-D2001CD8E204}"/>
    <dgm:cxn modelId="{EE068575-DB41-454F-A91F-6FBC107C2BEB}" srcId="{DA696061-ADE4-4832-B1EE-3029FBBCD0D1}" destId="{5AEFEECE-7F34-4A63-B364-BF1FD78F1D7C}" srcOrd="0" destOrd="0" parTransId="{85A1D337-2113-4464-83C6-708EB799E3CC}" sibTransId="{B88EB08F-E36B-4FD0-A845-3C6DEFC43D1C}"/>
    <dgm:cxn modelId="{02DE7628-3507-442C-BF63-88B173671E1C}" srcId="{151AFACE-5A7A-44BB-A10E-223284A3E359}" destId="{2210F02A-FAF2-4053-81E7-75A10A1C185F}" srcOrd="0" destOrd="0" parTransId="{53168AFB-92F3-4947-A093-BA6E345DC7E9}" sibTransId="{0C59DFE9-422E-4C71-806F-60F61709D9DD}"/>
    <dgm:cxn modelId="{F595499F-53A5-4E65-AB81-FEE5958706DD}" type="presOf" srcId="{9FB6E4F1-64B2-4919-A817-D202FB5C2BDD}" destId="{6115E4DD-DD44-4EBF-86F0-2DDBF1E7D1DD}" srcOrd="1" destOrd="0" presId="urn:microsoft.com/office/officeart/2005/8/layout/orgChart1"/>
    <dgm:cxn modelId="{F763C9BB-8C5A-4967-BA95-16246FC570AA}" type="presOf" srcId="{E3CDE551-DD08-4B58-8244-B345E82B74F2}" destId="{E325C088-761A-4F41-90E3-0D8D8B642840}" srcOrd="0" destOrd="0" presId="urn:microsoft.com/office/officeart/2005/8/layout/orgChart1"/>
    <dgm:cxn modelId="{5CF5717F-1331-4AEB-B417-0A07F373BB1B}" type="presOf" srcId="{974488E9-BC5E-49AC-856C-36EFF872D42D}" destId="{9C32D549-6F40-40C8-A2A8-B2307C0BBEEA}" srcOrd="1" destOrd="0" presId="urn:microsoft.com/office/officeart/2005/8/layout/orgChart1"/>
    <dgm:cxn modelId="{61400916-139B-4C6E-9343-BCCCCB807345}" type="presOf" srcId="{1C2E1F91-892D-45CB-BF13-CBC33BDC0A15}" destId="{E89BF071-F312-49AD-8DEC-BE5BA387D562}" srcOrd="1" destOrd="0" presId="urn:microsoft.com/office/officeart/2005/8/layout/orgChart1"/>
    <dgm:cxn modelId="{E34F1921-02D0-423F-B654-8DB6A2FD6E4E}" type="presOf" srcId="{ED65E566-E6F8-43F0-A21E-727A4E09927F}" destId="{C5712722-0DDF-48BC-95B8-A25B4FE51169}" srcOrd="1" destOrd="0" presId="urn:microsoft.com/office/officeart/2005/8/layout/orgChart1"/>
    <dgm:cxn modelId="{C4238521-2446-40A0-86CD-547A3189F7DD}" type="presOf" srcId="{D095D5A7-82E7-4460-9815-9B0AABC73FF5}" destId="{C16ABCE6-4830-4176-8B0B-4DCC859D4B53}" srcOrd="0" destOrd="0" presId="urn:microsoft.com/office/officeart/2005/8/layout/orgChart1"/>
    <dgm:cxn modelId="{CB556274-AE64-425E-9E50-BD6306E182DF}" srcId="{ED65E566-E6F8-43F0-A21E-727A4E09927F}" destId="{81FA9CDB-9BF8-40F4-88DD-BE6E1B96A6AC}" srcOrd="1" destOrd="0" parTransId="{D4980179-411E-4256-9323-38E41AD3E14E}" sibTransId="{0D7E5A8E-3A6E-4ABA-90A6-3876E103702E}"/>
    <dgm:cxn modelId="{B0093DE9-8921-4488-BE5A-1F048BA2D98D}" srcId="{9FB6E4F1-64B2-4919-A817-D202FB5C2BDD}" destId="{974488E9-BC5E-49AC-856C-36EFF872D42D}" srcOrd="0" destOrd="0" parTransId="{98A41E5F-CC39-48AF-BFC6-F6B8BCEF2F09}" sibTransId="{5AAA5673-0847-4FD3-9098-A3AEA043FE26}"/>
    <dgm:cxn modelId="{60BF06C3-464B-413C-9B33-FB346A5AD0A8}" srcId="{2BA7BE0B-5E6C-4CAE-A97D-9438EBB1669E}" destId="{2923C38E-57A0-45DD-88E4-362D88D78780}" srcOrd="1" destOrd="0" parTransId="{AE9DD7CE-6B21-4867-9640-13B59DE3233B}" sibTransId="{1F15CAFA-869F-4E7D-B90F-83609B2FDE53}"/>
    <dgm:cxn modelId="{B8FA44F9-8E07-4932-BB42-C6D8B0257678}" type="presOf" srcId="{723CE426-6FA4-4233-B168-6D1AE32F6FFD}" destId="{DCB27714-E8D7-43FC-9161-DBF566966FEE}" srcOrd="0" destOrd="0" presId="urn:microsoft.com/office/officeart/2005/8/layout/orgChart1"/>
    <dgm:cxn modelId="{19DCE4BA-1EA6-45E7-8524-CC89AA693E66}" type="presOf" srcId="{974488E9-BC5E-49AC-856C-36EFF872D42D}" destId="{A0012338-F318-42B5-BF9E-1F2AAFC32BAA}" srcOrd="0" destOrd="0" presId="urn:microsoft.com/office/officeart/2005/8/layout/orgChart1"/>
    <dgm:cxn modelId="{92165174-4D94-4B4D-B977-3219DC5DEF0B}" type="presOf" srcId="{AE9DD7CE-6B21-4867-9640-13B59DE3233B}" destId="{C5D9C7B9-68C8-4636-A9F4-48CE92EEDB93}" srcOrd="0" destOrd="0" presId="urn:microsoft.com/office/officeart/2005/8/layout/orgChart1"/>
    <dgm:cxn modelId="{405C152A-0790-4592-B41A-0FCF82E4DD8B}" srcId="{81FA9CDB-9BF8-40F4-88DD-BE6E1B96A6AC}" destId="{F1429F88-2196-4DD4-9AA9-32F47DF04E24}" srcOrd="0" destOrd="0" parTransId="{E0F41994-1D35-4C8B-8E7C-ACE231D4F338}" sibTransId="{82E12919-B1EE-4EBE-AE90-919E45C8E5DB}"/>
    <dgm:cxn modelId="{94D43068-FE88-4E50-A477-48475CD6C502}" srcId="{DA696061-ADE4-4832-B1EE-3029FBBCD0D1}" destId="{2BA7BE0B-5E6C-4CAE-A97D-9438EBB1669E}" srcOrd="2" destOrd="0" parTransId="{84D301BE-E57A-494F-B0B9-185E0A800CC1}" sibTransId="{39F6D9AF-975F-4143-A01A-4784A03C55C5}"/>
    <dgm:cxn modelId="{CB1B61D7-0E0B-4FF3-B226-8F16EE6305E2}" type="presOf" srcId="{151AFACE-5A7A-44BB-A10E-223284A3E359}" destId="{AC8E927C-62E4-4AC1-8BF4-A9B5919E423B}" srcOrd="0" destOrd="0" presId="urn:microsoft.com/office/officeart/2005/8/layout/orgChart1"/>
    <dgm:cxn modelId="{D2B92AAB-19E6-4E1D-BA3E-889598FA53BB}" type="presOf" srcId="{98336482-A3AA-4CC4-B45B-894B890D4E31}" destId="{CA0D4ED0-061C-4A64-A42A-4CC6640BA2A8}" srcOrd="1" destOrd="0" presId="urn:microsoft.com/office/officeart/2005/8/layout/orgChart1"/>
    <dgm:cxn modelId="{78850EAA-0E25-4AFD-822E-D6E264DE9190}" type="presOf" srcId="{98A41E5F-CC39-48AF-BFC6-F6B8BCEF2F09}" destId="{FB6D26B6-22FB-4C48-B81B-C0EE362D784E}" srcOrd="0" destOrd="0" presId="urn:microsoft.com/office/officeart/2005/8/layout/orgChart1"/>
    <dgm:cxn modelId="{09CCB3D0-8830-483C-82B2-518275A759A9}" type="presOf" srcId="{32DBF441-822A-4128-A07D-687D315CBBA3}" destId="{48481B09-5F36-4EEA-8EF6-D0B089CA5E8F}" srcOrd="0" destOrd="0" presId="urn:microsoft.com/office/officeart/2005/8/layout/orgChart1"/>
    <dgm:cxn modelId="{6FE4F1BC-B291-4371-B191-5DA00132137B}" type="presOf" srcId="{F1429F88-2196-4DD4-9AA9-32F47DF04E24}" destId="{60A893C5-7D22-4557-9886-AE0E1B54B44D}" srcOrd="1" destOrd="0" presId="urn:microsoft.com/office/officeart/2005/8/layout/orgChart1"/>
    <dgm:cxn modelId="{4FA1D4C7-F352-4688-ABC5-0634C04CEC24}" type="presOf" srcId="{061BE450-BA66-48E7-BE36-E89E6B28C437}" destId="{25B266FC-DF92-47CB-B368-597F1324F400}" srcOrd="0" destOrd="0" presId="urn:microsoft.com/office/officeart/2005/8/layout/orgChart1"/>
    <dgm:cxn modelId="{FA5D01EB-7B67-4464-BF6C-020C7E1AEC0D}" type="presOf" srcId="{1FB667FF-1F71-48F7-8E97-FE48ADBBA539}" destId="{BFFF14A9-F37C-48B9-98D0-34931DEFE09A}" srcOrd="0" destOrd="0" presId="urn:microsoft.com/office/officeart/2005/8/layout/orgChart1"/>
    <dgm:cxn modelId="{07487BB3-17CB-498A-83C6-033B0B804F5C}" type="presOf" srcId="{2923C38E-57A0-45DD-88E4-362D88D78780}" destId="{D04B46CA-1F18-4749-B0FD-D786F26D7F50}" srcOrd="1" destOrd="0" presId="urn:microsoft.com/office/officeart/2005/8/layout/orgChart1"/>
    <dgm:cxn modelId="{F8C4707B-4BBC-46F3-92A9-437B6DE3E53E}" type="presOf" srcId="{851FF6A8-631C-4713-BCE8-A4A97E0EFB78}" destId="{D217AF6A-F3EC-4161-B634-B172F1A64FBA}" srcOrd="0" destOrd="0" presId="urn:microsoft.com/office/officeart/2005/8/layout/orgChart1"/>
    <dgm:cxn modelId="{E277603B-200A-4C9D-A108-5A572193113A}" type="presOf" srcId="{151AFACE-5A7A-44BB-A10E-223284A3E359}" destId="{DE7C46A0-5D79-48BC-95AC-E0F19B7A6AEC}" srcOrd="1" destOrd="0" presId="urn:microsoft.com/office/officeart/2005/8/layout/orgChart1"/>
    <dgm:cxn modelId="{9AE95DA4-5390-439C-A1A0-E80D8C264B61}" type="presOf" srcId="{53168AFB-92F3-4947-A093-BA6E345DC7E9}" destId="{694A5339-DA44-4C89-9E30-09ADF6DE01D4}" srcOrd="0" destOrd="0" presId="urn:microsoft.com/office/officeart/2005/8/layout/orgChart1"/>
    <dgm:cxn modelId="{49B39679-3DC1-41ED-A872-665525E2BA2D}" srcId="{D9038207-95F5-46ED-BEA9-1844813AE0C8}" destId="{ED65E566-E6F8-43F0-A21E-727A4E09927F}" srcOrd="0" destOrd="0" parTransId="{08D32914-E406-4DA9-A24C-B24104740D71}" sibTransId="{15EDAC7A-5920-4945-87AE-760184C66750}"/>
    <dgm:cxn modelId="{8CB70DCD-6CD7-48C8-A581-B1AD9D4F1537}" type="presOf" srcId="{9FB6E4F1-64B2-4919-A817-D202FB5C2BDD}" destId="{F0E25577-A6DB-4C9D-B716-CE83CE641F6D}" srcOrd="0" destOrd="0" presId="urn:microsoft.com/office/officeart/2005/8/layout/orgChart1"/>
    <dgm:cxn modelId="{B41EEA34-0CD3-47F9-8E02-5FBCAAE1848B}" srcId="{2BA7BE0B-5E6C-4CAE-A97D-9438EBB1669E}" destId="{851FF6A8-631C-4713-BCE8-A4A97E0EFB78}" srcOrd="2" destOrd="0" parTransId="{DADFC4CE-C8E9-4C9E-84C9-B5816237C0AB}" sibTransId="{2BE0F7AE-9189-4250-81BD-95352C733A5C}"/>
    <dgm:cxn modelId="{50E14D40-DF00-4008-9400-CFED8ECDE10D}" type="presOf" srcId="{98336482-A3AA-4CC4-B45B-894B890D4E31}" destId="{B5C96928-BFDB-48ED-ACAE-75CD0948FA1B}" srcOrd="0" destOrd="0" presId="urn:microsoft.com/office/officeart/2005/8/layout/orgChart1"/>
    <dgm:cxn modelId="{4FD62F68-F1AD-42C0-97A8-0042DF364F91}" type="presOf" srcId="{E3CDE551-DD08-4B58-8244-B345E82B74F2}" destId="{4EE0448C-060E-4820-A584-2CD2852B2609}" srcOrd="1" destOrd="0" presId="urn:microsoft.com/office/officeart/2005/8/layout/orgChart1"/>
    <dgm:cxn modelId="{E03A8C4B-ADE7-44DC-8D93-F873FF371D2C}" srcId="{81FA9CDB-9BF8-40F4-88DD-BE6E1B96A6AC}" destId="{23969D57-DFA6-4152-9FA4-746AD5CD84F8}" srcOrd="3" destOrd="0" parTransId="{614053FD-391B-4E30-A823-29CE79977B8B}" sibTransId="{3B813468-5F14-46A9-BFBB-C5317770A459}"/>
    <dgm:cxn modelId="{3CFC803E-A8D6-4EDF-B2CD-ACF2B9CCF00C}" type="presOf" srcId="{DF5A49A4-356B-47A1-988A-C8214C8F44C5}" destId="{4BDD1C80-A07B-44A1-B6C9-18391D4B5BB4}" srcOrd="0" destOrd="0" presId="urn:microsoft.com/office/officeart/2005/8/layout/orgChart1"/>
    <dgm:cxn modelId="{73FC980A-AA18-44AD-A4EC-841DA84BA613}" type="presOf" srcId="{23969D57-DFA6-4152-9FA4-746AD5CD84F8}" destId="{BE685BD1-9C2A-4B81-8CD9-6B91FE5F0A78}" srcOrd="0" destOrd="0" presId="urn:microsoft.com/office/officeart/2005/8/layout/orgChart1"/>
    <dgm:cxn modelId="{E2B7794F-2737-4725-B449-A07D1043924A}" type="presOf" srcId="{6EC95B0D-1748-4041-8361-7469A861188D}" destId="{F474458E-818C-4DDE-B38E-BE425609899A}" srcOrd="0" destOrd="0" presId="urn:microsoft.com/office/officeart/2005/8/layout/orgChart1"/>
    <dgm:cxn modelId="{D3417639-FB21-4A62-A1E1-1E93B869D05D}" type="presOf" srcId="{43BEC2E9-6EC4-42F1-91EC-308E65F5ACF5}" destId="{F653178B-61C8-4336-82E0-EE212A9AF3FD}" srcOrd="1" destOrd="0" presId="urn:microsoft.com/office/officeart/2005/8/layout/orgChart1"/>
    <dgm:cxn modelId="{39510902-82A5-4960-B094-3CE7E85D1E33}" type="presOf" srcId="{38349807-0FF5-4275-9CB6-5C7722732C32}" destId="{C832E14E-023F-487F-9558-797396BFF727}" srcOrd="0" destOrd="0" presId="urn:microsoft.com/office/officeart/2005/8/layout/orgChart1"/>
    <dgm:cxn modelId="{E9A5F639-14DB-42EF-B193-39E7D5618D9E}" type="presOf" srcId="{84D301BE-E57A-494F-B0B9-185E0A800CC1}" destId="{7328C132-FDF9-4E97-869E-4EEE17C6CC91}" srcOrd="0" destOrd="0" presId="urn:microsoft.com/office/officeart/2005/8/layout/orgChart1"/>
    <dgm:cxn modelId="{C1168321-7DB9-4D72-B53F-8B72FAA44836}" type="presOf" srcId="{614053FD-391B-4E30-A823-29CE79977B8B}" destId="{61A68F6A-3F7F-45B4-97A7-488C20A941C4}" srcOrd="0" destOrd="0" presId="urn:microsoft.com/office/officeart/2005/8/layout/orgChart1"/>
    <dgm:cxn modelId="{15128DAE-872B-4F25-B9B0-79A122AC3981}" type="presOf" srcId="{43BEC2E9-6EC4-42F1-91EC-308E65F5ACF5}" destId="{FCAFDD78-642B-4989-BDA2-0F3FB01CDBFB}" srcOrd="0" destOrd="0" presId="urn:microsoft.com/office/officeart/2005/8/layout/orgChart1"/>
    <dgm:cxn modelId="{DC61A380-0BDF-47BF-9302-ACE947DD1275}" type="presOf" srcId="{F4ABBAE3-6BEE-49CE-B5D6-6D506F152588}" destId="{6B637879-6C77-488B-9EEC-4DB7BEE8FC8B}" srcOrd="0" destOrd="0" presId="urn:microsoft.com/office/officeart/2005/8/layout/orgChart1"/>
    <dgm:cxn modelId="{310E73BB-E7C0-4F7C-8499-0D910C0163E7}" type="presOf" srcId="{2210F02A-FAF2-4053-81E7-75A10A1C185F}" destId="{776EDD3A-6F71-42AB-B606-7A42276EA44D}" srcOrd="0" destOrd="0" presId="urn:microsoft.com/office/officeart/2005/8/layout/orgChart1"/>
    <dgm:cxn modelId="{A9A35D2F-1D7A-4C6C-A51B-D2EEFC4DD909}" type="presOf" srcId="{DA696061-ADE4-4832-B1EE-3029FBBCD0D1}" destId="{95E08745-4451-43E6-A62D-F7575B2DCBBD}" srcOrd="0" destOrd="0" presId="urn:microsoft.com/office/officeart/2005/8/layout/orgChart1"/>
    <dgm:cxn modelId="{52F68D55-A9AD-4EC4-86C5-6E7594628993}" type="presOf" srcId="{5AEFEECE-7F34-4A63-B364-BF1FD78F1D7C}" destId="{CE488804-0848-43E8-B8EE-7CFEC19F81CA}" srcOrd="0" destOrd="0" presId="urn:microsoft.com/office/officeart/2005/8/layout/orgChart1"/>
    <dgm:cxn modelId="{D50C05E2-DDF6-40BD-9ADE-FE49241CD826}" type="presOf" srcId="{2210F02A-FAF2-4053-81E7-75A10A1C185F}" destId="{EA076991-0EDF-48FE-8F2B-2725287AB96D}" srcOrd="1" destOrd="0" presId="urn:microsoft.com/office/officeart/2005/8/layout/orgChart1"/>
    <dgm:cxn modelId="{3E237ED7-EE76-4469-8096-D524866CEF9B}" srcId="{DA696061-ADE4-4832-B1EE-3029FBBCD0D1}" destId="{151AFACE-5A7A-44BB-A10E-223284A3E359}" srcOrd="3" destOrd="0" parTransId="{32DBF441-822A-4128-A07D-687D315CBBA3}" sibTransId="{DEB5D5DF-EC86-493A-B7A7-373E7DA49DBF}"/>
    <dgm:cxn modelId="{B7A90C24-D292-4765-B1CC-A4E26C5D6B6E}" type="presOf" srcId="{23969D57-DFA6-4152-9FA4-746AD5CD84F8}" destId="{76DD2EFB-87F2-455D-A2D5-7100C197ABC6}" srcOrd="1" destOrd="0" presId="urn:microsoft.com/office/officeart/2005/8/layout/orgChart1"/>
    <dgm:cxn modelId="{4160ACF5-69C1-450E-831B-61CB1B47159F}" type="presOf" srcId="{2BA7BE0B-5E6C-4CAE-A97D-9438EBB1669E}" destId="{528B832F-A5D3-4D5A-B82D-002FC879528A}" srcOrd="0" destOrd="0" presId="urn:microsoft.com/office/officeart/2005/8/layout/orgChart1"/>
    <dgm:cxn modelId="{AEDA0509-E3C5-4D16-A738-048BAABC2F73}" type="presOf" srcId="{851FF6A8-631C-4713-BCE8-A4A97E0EFB78}" destId="{E4A06124-18B3-4F6B-AD48-94D80221E2FF}" srcOrd="1" destOrd="0" presId="urn:microsoft.com/office/officeart/2005/8/layout/orgChart1"/>
    <dgm:cxn modelId="{67E18385-2FAA-449E-92C8-1517E88A61EF}" type="presOf" srcId="{1C2E1F91-892D-45CB-BF13-CBC33BDC0A15}" destId="{ED4BD7C4-31D5-49A7-B597-10AA123245ED}" srcOrd="0" destOrd="0" presId="urn:microsoft.com/office/officeart/2005/8/layout/orgChart1"/>
    <dgm:cxn modelId="{E7635CE0-0801-47A4-AA10-EA3171B0EEC9}" srcId="{9FB6E4F1-64B2-4919-A817-D202FB5C2BDD}" destId="{1FB667FF-1F71-48F7-8E97-FE48ADBBA539}" srcOrd="1" destOrd="0" parTransId="{DF5A49A4-356B-47A1-988A-C8214C8F44C5}" sibTransId="{6AFCDA6E-0F60-420B-AADC-8DE45107D7C8}"/>
    <dgm:cxn modelId="{42F55651-0DBC-4CFE-9EBB-673F4E73ABBE}" type="presOf" srcId="{DA696061-ADE4-4832-B1EE-3029FBBCD0D1}" destId="{0A42C1FE-A896-486F-9898-07E5FAA39759}" srcOrd="1" destOrd="0" presId="urn:microsoft.com/office/officeart/2005/8/layout/orgChart1"/>
    <dgm:cxn modelId="{57496605-CE18-479D-B1B3-D2E069D3CB48}" type="presOf" srcId="{D9038207-95F5-46ED-BEA9-1844813AE0C8}" destId="{6762261A-2BE5-4EAE-8EEF-A4277FD05DEE}" srcOrd="0" destOrd="0" presId="urn:microsoft.com/office/officeart/2005/8/layout/orgChart1"/>
    <dgm:cxn modelId="{1A05E013-7AE2-4D06-B637-8E0365C5776F}" srcId="{151AFACE-5A7A-44BB-A10E-223284A3E359}" destId="{D095D5A7-82E7-4460-9815-9B0AABC73FF5}" srcOrd="2" destOrd="0" parTransId="{38349807-0FF5-4275-9CB6-5C7722732C32}" sibTransId="{D3E0BFFF-A373-4FD1-A7A0-EB3A886236DE}"/>
    <dgm:cxn modelId="{F934890C-254C-4F4C-BA33-BE7945A0603B}" type="presOf" srcId="{D4980179-411E-4256-9323-38E41AD3E14E}" destId="{FD40F335-3313-4879-82BC-F8BD48252B3E}" srcOrd="0" destOrd="0" presId="urn:microsoft.com/office/officeart/2005/8/layout/orgChart1"/>
    <dgm:cxn modelId="{003CAD6B-CDB7-4FAF-8C99-D9638FBC983C}" srcId="{2BA7BE0B-5E6C-4CAE-A97D-9438EBB1669E}" destId="{98336482-A3AA-4CC4-B45B-894B890D4E31}" srcOrd="0" destOrd="0" parTransId="{723CE426-6FA4-4233-B168-6D1AE32F6FFD}" sibTransId="{F66E8CF4-096C-48B5-82A9-A7FCFC814905}"/>
    <dgm:cxn modelId="{D4BB2F18-BEE7-46AC-9691-9E0503499539}" type="presOf" srcId="{27083F09-D9C3-4A94-B863-CAF706C8A7AF}" destId="{6A56DC8C-681E-47B5-AD67-E1EA1EA22E78}" srcOrd="0" destOrd="0" presId="urn:microsoft.com/office/officeart/2005/8/layout/orgChart1"/>
    <dgm:cxn modelId="{8AC99618-C5CC-4FDA-8B5C-04638567E98A}" type="presOf" srcId="{D8287D1C-3A3F-4773-9F18-0AC8DCD13A8F}" destId="{698CAC83-5432-4123-AAB7-BA40733C7B90}" srcOrd="0" destOrd="0" presId="urn:microsoft.com/office/officeart/2005/8/layout/orgChart1"/>
    <dgm:cxn modelId="{F55F9DDD-2F6F-4038-987D-45210547D3B1}" type="presOf" srcId="{ED65E566-E6F8-43F0-A21E-727A4E09927F}" destId="{FA3C27A2-6D87-4774-BF8D-247B4CCFAC26}" srcOrd="0" destOrd="0" presId="urn:microsoft.com/office/officeart/2005/8/layout/orgChart1"/>
    <dgm:cxn modelId="{1DFF480C-33C9-496F-80D6-8CC4EEAA99C2}" srcId="{9FB6E4F1-64B2-4919-A817-D202FB5C2BDD}" destId="{E3CDE551-DD08-4B58-8244-B345E82B74F2}" srcOrd="2" destOrd="0" parTransId="{F4ABBAE3-6BEE-49CE-B5D6-6D506F152588}" sibTransId="{ACCDE57E-073D-4B76-82F0-283C87DC6DAB}"/>
    <dgm:cxn modelId="{6734A4DD-7436-4334-A205-93E03A9F3829}" type="presOf" srcId="{D36F5AFE-B446-44E0-AA05-50E17D83F3E4}" destId="{17AC0BEA-55F5-4340-B11D-1D320AEB41EA}" srcOrd="0" destOrd="0" presId="urn:microsoft.com/office/officeart/2005/8/layout/orgChart1"/>
    <dgm:cxn modelId="{58F7AA5D-3530-4492-B9A6-A711444DD1DB}" type="presOf" srcId="{1FB667FF-1F71-48F7-8E97-FE48ADBBA539}" destId="{D8D00CEA-16EC-4484-ABA9-AAD9C2862E4F}" srcOrd="1" destOrd="0" presId="urn:microsoft.com/office/officeart/2005/8/layout/orgChart1"/>
    <dgm:cxn modelId="{F70D66A1-11EC-4048-AF87-264387C569FB}" type="presOf" srcId="{E0F41994-1D35-4C8B-8E7C-ACE231D4F338}" destId="{24303CC9-C162-4577-B24C-821AF507E9BF}" srcOrd="0" destOrd="0" presId="urn:microsoft.com/office/officeart/2005/8/layout/orgChart1"/>
    <dgm:cxn modelId="{74E69695-2CD5-4007-9009-6BF449E0FE25}" type="presOf" srcId="{DADFC4CE-C8E9-4C9E-84C9-B5816237C0AB}" destId="{FB4B1E62-2C94-4214-A9A4-FB7815086B09}" srcOrd="0" destOrd="0" presId="urn:microsoft.com/office/officeart/2005/8/layout/orgChart1"/>
    <dgm:cxn modelId="{4EF32442-EC87-4B26-AAAC-4759A0A3A1AA}" type="presParOf" srcId="{6762261A-2BE5-4EAE-8EEF-A4277FD05DEE}" destId="{7E16DBE9-EA3F-421D-AAEC-D4ACBB13A713}" srcOrd="0" destOrd="0" presId="urn:microsoft.com/office/officeart/2005/8/layout/orgChart1"/>
    <dgm:cxn modelId="{F050E793-4F35-422D-B08F-0E3C773DA9CF}" type="presParOf" srcId="{7E16DBE9-EA3F-421D-AAEC-D4ACBB13A713}" destId="{22A63F29-7233-44A8-935B-18AFC90D46DD}" srcOrd="0" destOrd="0" presId="urn:microsoft.com/office/officeart/2005/8/layout/orgChart1"/>
    <dgm:cxn modelId="{24CD40EE-1466-4C61-AAE6-86C47BAD4DF5}" type="presParOf" srcId="{22A63F29-7233-44A8-935B-18AFC90D46DD}" destId="{FA3C27A2-6D87-4774-BF8D-247B4CCFAC26}" srcOrd="0" destOrd="0" presId="urn:microsoft.com/office/officeart/2005/8/layout/orgChart1"/>
    <dgm:cxn modelId="{B27B385E-87E2-4C4A-9851-E86CE9A59AEE}" type="presParOf" srcId="{22A63F29-7233-44A8-935B-18AFC90D46DD}" destId="{C5712722-0DDF-48BC-95B8-A25B4FE51169}" srcOrd="1" destOrd="0" presId="urn:microsoft.com/office/officeart/2005/8/layout/orgChart1"/>
    <dgm:cxn modelId="{6CEAF945-2408-4059-B42E-F45F03CB96E9}" type="presParOf" srcId="{7E16DBE9-EA3F-421D-AAEC-D4ACBB13A713}" destId="{2A6AAEB4-9BD0-4553-9239-79E81AD1E742}" srcOrd="1" destOrd="0" presId="urn:microsoft.com/office/officeart/2005/8/layout/orgChart1"/>
    <dgm:cxn modelId="{E80E14E9-E167-4657-B450-CBA3A60DCB5B}" type="presParOf" srcId="{2A6AAEB4-9BD0-4553-9239-79E81AD1E742}" destId="{81AF9F8B-C637-450F-A992-3F5A7293D311}" srcOrd="0" destOrd="0" presId="urn:microsoft.com/office/officeart/2005/8/layout/orgChart1"/>
    <dgm:cxn modelId="{AC3D6332-1AF5-4103-A40A-47FA72330C6E}" type="presParOf" srcId="{2A6AAEB4-9BD0-4553-9239-79E81AD1E742}" destId="{238B930C-94C1-4DCF-9DC0-0F781B2C6264}" srcOrd="1" destOrd="0" presId="urn:microsoft.com/office/officeart/2005/8/layout/orgChart1"/>
    <dgm:cxn modelId="{FF135D5B-6B76-483B-BF5A-91C38D166D26}" type="presParOf" srcId="{238B930C-94C1-4DCF-9DC0-0F781B2C6264}" destId="{2E0871B6-6AEA-4329-91C5-3D4FB6BE0AD1}" srcOrd="0" destOrd="0" presId="urn:microsoft.com/office/officeart/2005/8/layout/orgChart1"/>
    <dgm:cxn modelId="{0DCE2FED-EBB0-4210-8DE1-A7F8A7F50BD1}" type="presParOf" srcId="{2E0871B6-6AEA-4329-91C5-3D4FB6BE0AD1}" destId="{95E08745-4451-43E6-A62D-F7575B2DCBBD}" srcOrd="0" destOrd="0" presId="urn:microsoft.com/office/officeart/2005/8/layout/orgChart1"/>
    <dgm:cxn modelId="{F6EE96E1-BC22-4F11-966F-A14ACB814BEA}" type="presParOf" srcId="{2E0871B6-6AEA-4329-91C5-3D4FB6BE0AD1}" destId="{0A42C1FE-A896-486F-9898-07E5FAA39759}" srcOrd="1" destOrd="0" presId="urn:microsoft.com/office/officeart/2005/8/layout/orgChart1"/>
    <dgm:cxn modelId="{2BB39B99-DDAE-4F9F-B89D-E015AA68622F}" type="presParOf" srcId="{238B930C-94C1-4DCF-9DC0-0F781B2C6264}" destId="{A35C1D33-E1DB-4579-9D60-41A60336773B}" srcOrd="1" destOrd="0" presId="urn:microsoft.com/office/officeart/2005/8/layout/orgChart1"/>
    <dgm:cxn modelId="{B4A693CD-EB26-4395-8825-50345CB3846D}" type="presParOf" srcId="{A35C1D33-E1DB-4579-9D60-41A60336773B}" destId="{E57F2019-06E0-4202-8458-9DAE34DF6970}" srcOrd="0" destOrd="0" presId="urn:microsoft.com/office/officeart/2005/8/layout/orgChart1"/>
    <dgm:cxn modelId="{3179F264-1664-4D1E-975E-8D39B36B0BD8}" type="presParOf" srcId="{A35C1D33-E1DB-4579-9D60-41A60336773B}" destId="{70E08DAB-AE99-4B03-A12C-936D5B72CE79}" srcOrd="1" destOrd="0" presId="urn:microsoft.com/office/officeart/2005/8/layout/orgChart1"/>
    <dgm:cxn modelId="{059C648B-27FA-4EA2-8A12-6D29C8FA9D78}" type="presParOf" srcId="{70E08DAB-AE99-4B03-A12C-936D5B72CE79}" destId="{FED46056-6A9E-4960-A998-B047F9154117}" srcOrd="0" destOrd="0" presId="urn:microsoft.com/office/officeart/2005/8/layout/orgChart1"/>
    <dgm:cxn modelId="{666FE555-002E-4975-AFD9-821A077B2282}" type="presParOf" srcId="{FED46056-6A9E-4960-A998-B047F9154117}" destId="{CE488804-0848-43E8-B8EE-7CFEC19F81CA}" srcOrd="0" destOrd="0" presId="urn:microsoft.com/office/officeart/2005/8/layout/orgChart1"/>
    <dgm:cxn modelId="{17CBBA50-88D9-41DB-A7A7-4CA46FA9DAB4}" type="presParOf" srcId="{FED46056-6A9E-4960-A998-B047F9154117}" destId="{B421C7CB-3150-483F-BD8D-5704D76E178D}" srcOrd="1" destOrd="0" presId="urn:microsoft.com/office/officeart/2005/8/layout/orgChart1"/>
    <dgm:cxn modelId="{34B4E372-6E41-4571-9A9D-05DA7821458A}" type="presParOf" srcId="{70E08DAB-AE99-4B03-A12C-936D5B72CE79}" destId="{D18BC165-365C-4E61-8971-94838ECCDFBA}" srcOrd="1" destOrd="0" presId="urn:microsoft.com/office/officeart/2005/8/layout/orgChart1"/>
    <dgm:cxn modelId="{4C3B8995-1B34-4477-9202-D3DA2BFEC7EF}" type="presParOf" srcId="{70E08DAB-AE99-4B03-A12C-936D5B72CE79}" destId="{A037984B-6F77-4090-AA5E-6F5042F43495}" srcOrd="2" destOrd="0" presId="urn:microsoft.com/office/officeart/2005/8/layout/orgChart1"/>
    <dgm:cxn modelId="{62A77292-5A6B-4FA9-83BC-741B13214905}" type="presParOf" srcId="{A35C1D33-E1DB-4579-9D60-41A60336773B}" destId="{25B266FC-DF92-47CB-B368-597F1324F400}" srcOrd="2" destOrd="0" presId="urn:microsoft.com/office/officeart/2005/8/layout/orgChart1"/>
    <dgm:cxn modelId="{AA12EDE6-1A80-4EB7-8DBA-01D645AB2E69}" type="presParOf" srcId="{A35C1D33-E1DB-4579-9D60-41A60336773B}" destId="{2F179931-FC4A-457D-859A-BB4E0C889E57}" srcOrd="3" destOrd="0" presId="urn:microsoft.com/office/officeart/2005/8/layout/orgChart1"/>
    <dgm:cxn modelId="{0251617F-6AF4-42B9-9004-4E410652EE28}" type="presParOf" srcId="{2F179931-FC4A-457D-859A-BB4E0C889E57}" destId="{DB84227C-6A82-4886-977D-CE59E208FEDD}" srcOrd="0" destOrd="0" presId="urn:microsoft.com/office/officeart/2005/8/layout/orgChart1"/>
    <dgm:cxn modelId="{9CC8B57D-C1EF-400E-861C-14F510BB3105}" type="presParOf" srcId="{DB84227C-6A82-4886-977D-CE59E208FEDD}" destId="{F0E25577-A6DB-4C9D-B716-CE83CE641F6D}" srcOrd="0" destOrd="0" presId="urn:microsoft.com/office/officeart/2005/8/layout/orgChart1"/>
    <dgm:cxn modelId="{BC554823-F922-460C-A942-9329A9855B60}" type="presParOf" srcId="{DB84227C-6A82-4886-977D-CE59E208FEDD}" destId="{6115E4DD-DD44-4EBF-86F0-2DDBF1E7D1DD}" srcOrd="1" destOrd="0" presId="urn:microsoft.com/office/officeart/2005/8/layout/orgChart1"/>
    <dgm:cxn modelId="{DD7D6D44-8E5B-429F-AF34-47E5689AE83D}" type="presParOf" srcId="{2F179931-FC4A-457D-859A-BB4E0C889E57}" destId="{06F86C0A-C6CF-472E-BEC7-0749298168EE}" srcOrd="1" destOrd="0" presId="urn:microsoft.com/office/officeart/2005/8/layout/orgChart1"/>
    <dgm:cxn modelId="{F67F5210-11F7-44A8-AC56-645EB55B7BAD}" type="presParOf" srcId="{06F86C0A-C6CF-472E-BEC7-0749298168EE}" destId="{FB6D26B6-22FB-4C48-B81B-C0EE362D784E}" srcOrd="0" destOrd="0" presId="urn:microsoft.com/office/officeart/2005/8/layout/orgChart1"/>
    <dgm:cxn modelId="{E53C6306-BEC4-4D17-814E-423FDB9C5858}" type="presParOf" srcId="{06F86C0A-C6CF-472E-BEC7-0749298168EE}" destId="{2D656D3F-D9D6-4CF6-A45D-EC2490CAE6C7}" srcOrd="1" destOrd="0" presId="urn:microsoft.com/office/officeart/2005/8/layout/orgChart1"/>
    <dgm:cxn modelId="{9620A457-216C-4A38-A17F-A96DF2F6DBAE}" type="presParOf" srcId="{2D656D3F-D9D6-4CF6-A45D-EC2490CAE6C7}" destId="{D176C5D7-4D42-4D91-A264-E53C57AB0A4F}" srcOrd="0" destOrd="0" presId="urn:microsoft.com/office/officeart/2005/8/layout/orgChart1"/>
    <dgm:cxn modelId="{51537767-2B43-4BBB-BD6E-529296A9C5A5}" type="presParOf" srcId="{D176C5D7-4D42-4D91-A264-E53C57AB0A4F}" destId="{A0012338-F318-42B5-BF9E-1F2AAFC32BAA}" srcOrd="0" destOrd="0" presId="urn:microsoft.com/office/officeart/2005/8/layout/orgChart1"/>
    <dgm:cxn modelId="{21D514FD-FC96-4133-BA9D-04E86B6783AC}" type="presParOf" srcId="{D176C5D7-4D42-4D91-A264-E53C57AB0A4F}" destId="{9C32D549-6F40-40C8-A2A8-B2307C0BBEEA}" srcOrd="1" destOrd="0" presId="urn:microsoft.com/office/officeart/2005/8/layout/orgChart1"/>
    <dgm:cxn modelId="{9541B904-A078-45F2-BF15-0A240CF63A3D}" type="presParOf" srcId="{2D656D3F-D9D6-4CF6-A45D-EC2490CAE6C7}" destId="{71FA9DEB-6689-467E-B981-06E61E7DA95A}" srcOrd="1" destOrd="0" presId="urn:microsoft.com/office/officeart/2005/8/layout/orgChart1"/>
    <dgm:cxn modelId="{A32BB000-F7B9-4103-9625-51F0438E7B72}" type="presParOf" srcId="{2D656D3F-D9D6-4CF6-A45D-EC2490CAE6C7}" destId="{3C54F5C2-914D-4F20-82A1-8F349D273B8F}" srcOrd="2" destOrd="0" presId="urn:microsoft.com/office/officeart/2005/8/layout/orgChart1"/>
    <dgm:cxn modelId="{91AE849B-D106-4B00-B050-F449B9F74DA7}" type="presParOf" srcId="{06F86C0A-C6CF-472E-BEC7-0749298168EE}" destId="{4BDD1C80-A07B-44A1-B6C9-18391D4B5BB4}" srcOrd="2" destOrd="0" presId="urn:microsoft.com/office/officeart/2005/8/layout/orgChart1"/>
    <dgm:cxn modelId="{A4E46F29-00BB-453F-9A05-96AD0EA46FA9}" type="presParOf" srcId="{06F86C0A-C6CF-472E-BEC7-0749298168EE}" destId="{F9E46237-CA5B-460B-9839-4BCACADD5866}" srcOrd="3" destOrd="0" presId="urn:microsoft.com/office/officeart/2005/8/layout/orgChart1"/>
    <dgm:cxn modelId="{8564816F-F237-4CD9-BB9B-4446A9C64BB4}" type="presParOf" srcId="{F9E46237-CA5B-460B-9839-4BCACADD5866}" destId="{D3B7726F-9790-403F-8997-8C615A135424}" srcOrd="0" destOrd="0" presId="urn:microsoft.com/office/officeart/2005/8/layout/orgChart1"/>
    <dgm:cxn modelId="{747279E6-F243-42E3-AA0D-2CE9268B8B0D}" type="presParOf" srcId="{D3B7726F-9790-403F-8997-8C615A135424}" destId="{BFFF14A9-F37C-48B9-98D0-34931DEFE09A}" srcOrd="0" destOrd="0" presId="urn:microsoft.com/office/officeart/2005/8/layout/orgChart1"/>
    <dgm:cxn modelId="{0E09F23A-CB3A-48BB-AF65-22527FAA1D3A}" type="presParOf" srcId="{D3B7726F-9790-403F-8997-8C615A135424}" destId="{D8D00CEA-16EC-4484-ABA9-AAD9C2862E4F}" srcOrd="1" destOrd="0" presId="urn:microsoft.com/office/officeart/2005/8/layout/orgChart1"/>
    <dgm:cxn modelId="{DE61A110-C811-48AF-A896-F007FAEC7E1F}" type="presParOf" srcId="{F9E46237-CA5B-460B-9839-4BCACADD5866}" destId="{FB192DBD-E9BC-4CE5-80F2-6662F01AC4F0}" srcOrd="1" destOrd="0" presId="urn:microsoft.com/office/officeart/2005/8/layout/orgChart1"/>
    <dgm:cxn modelId="{5E81DCA7-2112-40F7-9066-058E536EA368}" type="presParOf" srcId="{F9E46237-CA5B-460B-9839-4BCACADD5866}" destId="{09169453-0F2D-4500-A5D6-FEB4FCD78DC0}" srcOrd="2" destOrd="0" presId="urn:microsoft.com/office/officeart/2005/8/layout/orgChart1"/>
    <dgm:cxn modelId="{4589EF83-8A8D-4E40-AD08-D5319D0AA3A8}" type="presParOf" srcId="{06F86C0A-C6CF-472E-BEC7-0749298168EE}" destId="{6B637879-6C77-488B-9EEC-4DB7BEE8FC8B}" srcOrd="4" destOrd="0" presId="urn:microsoft.com/office/officeart/2005/8/layout/orgChart1"/>
    <dgm:cxn modelId="{33473E59-C5FA-4471-B145-18CE835428FE}" type="presParOf" srcId="{06F86C0A-C6CF-472E-BEC7-0749298168EE}" destId="{83607A77-7946-473A-9B31-180110546FDD}" srcOrd="5" destOrd="0" presId="urn:microsoft.com/office/officeart/2005/8/layout/orgChart1"/>
    <dgm:cxn modelId="{34DA6766-7567-4C53-B24A-46E5E03CD197}" type="presParOf" srcId="{83607A77-7946-473A-9B31-180110546FDD}" destId="{090E3EE0-606C-48B8-A3F6-DD9F0BA5FCC8}" srcOrd="0" destOrd="0" presId="urn:microsoft.com/office/officeart/2005/8/layout/orgChart1"/>
    <dgm:cxn modelId="{2A0A88EE-88FD-4D84-9241-2514B48C525D}" type="presParOf" srcId="{090E3EE0-606C-48B8-A3F6-DD9F0BA5FCC8}" destId="{E325C088-761A-4F41-90E3-0D8D8B642840}" srcOrd="0" destOrd="0" presId="urn:microsoft.com/office/officeart/2005/8/layout/orgChart1"/>
    <dgm:cxn modelId="{8D1C4BD8-07D2-4AD7-B9E5-B3E55CB5A704}" type="presParOf" srcId="{090E3EE0-606C-48B8-A3F6-DD9F0BA5FCC8}" destId="{4EE0448C-060E-4820-A584-2CD2852B2609}" srcOrd="1" destOrd="0" presId="urn:microsoft.com/office/officeart/2005/8/layout/orgChart1"/>
    <dgm:cxn modelId="{D89E24E3-CAE5-4B50-BA94-C1CF2EB1D859}" type="presParOf" srcId="{83607A77-7946-473A-9B31-180110546FDD}" destId="{6F3D018D-4767-4F92-A9C6-B1D4C1D5DBF5}" srcOrd="1" destOrd="0" presId="urn:microsoft.com/office/officeart/2005/8/layout/orgChart1"/>
    <dgm:cxn modelId="{773BC08A-8E67-4287-ACFD-9CE331F8619C}" type="presParOf" srcId="{83607A77-7946-473A-9B31-180110546FDD}" destId="{DA5D673C-A7A8-4C67-BF1C-8D962C86851E}" srcOrd="2" destOrd="0" presId="urn:microsoft.com/office/officeart/2005/8/layout/orgChart1"/>
    <dgm:cxn modelId="{6C541A6A-DE0C-4263-961F-9EE4B0767764}" type="presParOf" srcId="{2F179931-FC4A-457D-859A-BB4E0C889E57}" destId="{1F9D868B-CCFE-43A6-BBA4-A84205992CEE}" srcOrd="2" destOrd="0" presId="urn:microsoft.com/office/officeart/2005/8/layout/orgChart1"/>
    <dgm:cxn modelId="{609DA8EE-7131-4A24-8046-D081408A0FC5}" type="presParOf" srcId="{A35C1D33-E1DB-4579-9D60-41A60336773B}" destId="{7328C132-FDF9-4E97-869E-4EEE17C6CC91}" srcOrd="4" destOrd="0" presId="urn:microsoft.com/office/officeart/2005/8/layout/orgChart1"/>
    <dgm:cxn modelId="{E62E1243-9D89-485C-B4B8-29A5349599F0}" type="presParOf" srcId="{A35C1D33-E1DB-4579-9D60-41A60336773B}" destId="{760026EE-CF97-496A-86C2-5FC74A578433}" srcOrd="5" destOrd="0" presId="urn:microsoft.com/office/officeart/2005/8/layout/orgChart1"/>
    <dgm:cxn modelId="{7E19F7D0-01B6-46EA-96BE-B9495B94C8F7}" type="presParOf" srcId="{760026EE-CF97-496A-86C2-5FC74A578433}" destId="{973FB84F-EA81-41F5-80AF-979F1F95479D}" srcOrd="0" destOrd="0" presId="urn:microsoft.com/office/officeart/2005/8/layout/orgChart1"/>
    <dgm:cxn modelId="{D31E8556-C5C9-41C1-9315-D2BC68F15A80}" type="presParOf" srcId="{973FB84F-EA81-41F5-80AF-979F1F95479D}" destId="{528B832F-A5D3-4D5A-B82D-002FC879528A}" srcOrd="0" destOrd="0" presId="urn:microsoft.com/office/officeart/2005/8/layout/orgChart1"/>
    <dgm:cxn modelId="{57C4BCFB-5C6C-45D4-BFC4-DF29FBF159AF}" type="presParOf" srcId="{973FB84F-EA81-41F5-80AF-979F1F95479D}" destId="{7D587DF3-0B53-4299-A0A1-1E3876D525DB}" srcOrd="1" destOrd="0" presId="urn:microsoft.com/office/officeart/2005/8/layout/orgChart1"/>
    <dgm:cxn modelId="{06BA1CE4-0D4B-4359-B5B7-289C9D69C474}" type="presParOf" srcId="{760026EE-CF97-496A-86C2-5FC74A578433}" destId="{F3F6AE1A-6A7D-4CC1-894F-4BCD14130DE6}" srcOrd="1" destOrd="0" presId="urn:microsoft.com/office/officeart/2005/8/layout/orgChart1"/>
    <dgm:cxn modelId="{4C7096C3-4E3C-4D66-A4EE-AD57FD4222BD}" type="presParOf" srcId="{F3F6AE1A-6A7D-4CC1-894F-4BCD14130DE6}" destId="{DCB27714-E8D7-43FC-9161-DBF566966FEE}" srcOrd="0" destOrd="0" presId="urn:microsoft.com/office/officeart/2005/8/layout/orgChart1"/>
    <dgm:cxn modelId="{E1C4EEF5-F2E4-4201-9DA2-8B57AA085498}" type="presParOf" srcId="{F3F6AE1A-6A7D-4CC1-894F-4BCD14130DE6}" destId="{0CE8949E-6B9E-4ADA-87DA-1570B85718C4}" srcOrd="1" destOrd="0" presId="urn:microsoft.com/office/officeart/2005/8/layout/orgChart1"/>
    <dgm:cxn modelId="{B44FE9EA-F481-4B9C-965F-6103E43CBCDE}" type="presParOf" srcId="{0CE8949E-6B9E-4ADA-87DA-1570B85718C4}" destId="{996ED9A9-53CC-4BAE-99F1-3BB002B2B184}" srcOrd="0" destOrd="0" presId="urn:microsoft.com/office/officeart/2005/8/layout/orgChart1"/>
    <dgm:cxn modelId="{403C0EE7-1E67-4278-A829-41A256337A6E}" type="presParOf" srcId="{996ED9A9-53CC-4BAE-99F1-3BB002B2B184}" destId="{B5C96928-BFDB-48ED-ACAE-75CD0948FA1B}" srcOrd="0" destOrd="0" presId="urn:microsoft.com/office/officeart/2005/8/layout/orgChart1"/>
    <dgm:cxn modelId="{DD02505F-D68B-4F47-B113-E911880F037D}" type="presParOf" srcId="{996ED9A9-53CC-4BAE-99F1-3BB002B2B184}" destId="{CA0D4ED0-061C-4A64-A42A-4CC6640BA2A8}" srcOrd="1" destOrd="0" presId="urn:microsoft.com/office/officeart/2005/8/layout/orgChart1"/>
    <dgm:cxn modelId="{1D943A8B-97AD-4AAA-A12F-B272F24A55E3}" type="presParOf" srcId="{0CE8949E-6B9E-4ADA-87DA-1570B85718C4}" destId="{04786FAD-F549-459D-99F5-98C8D3F48D8E}" srcOrd="1" destOrd="0" presId="urn:microsoft.com/office/officeart/2005/8/layout/orgChart1"/>
    <dgm:cxn modelId="{66A63220-568E-4877-806B-5697628194BF}" type="presParOf" srcId="{0CE8949E-6B9E-4ADA-87DA-1570B85718C4}" destId="{923D8BDC-8F9F-4B43-B0EB-CEB40B2DCFE3}" srcOrd="2" destOrd="0" presId="urn:microsoft.com/office/officeart/2005/8/layout/orgChart1"/>
    <dgm:cxn modelId="{B58F7BA3-DFA2-41A9-8B14-E512958E21D1}" type="presParOf" srcId="{F3F6AE1A-6A7D-4CC1-894F-4BCD14130DE6}" destId="{C5D9C7B9-68C8-4636-A9F4-48CE92EEDB93}" srcOrd="2" destOrd="0" presId="urn:microsoft.com/office/officeart/2005/8/layout/orgChart1"/>
    <dgm:cxn modelId="{C8564FD3-8EF9-46DF-B434-0C7660E0712A}" type="presParOf" srcId="{F3F6AE1A-6A7D-4CC1-894F-4BCD14130DE6}" destId="{B434D314-29A7-4928-B908-A14AFFE6B8FD}" srcOrd="3" destOrd="0" presId="urn:microsoft.com/office/officeart/2005/8/layout/orgChart1"/>
    <dgm:cxn modelId="{2FF648D2-5D4E-4256-8A24-2DD23F487131}" type="presParOf" srcId="{B434D314-29A7-4928-B908-A14AFFE6B8FD}" destId="{0F1AE881-4A19-4BE6-A03D-EAE1C72528F4}" srcOrd="0" destOrd="0" presId="urn:microsoft.com/office/officeart/2005/8/layout/orgChart1"/>
    <dgm:cxn modelId="{AD50C56A-9FCE-4033-B5A0-16D2E2B5F978}" type="presParOf" srcId="{0F1AE881-4A19-4BE6-A03D-EAE1C72528F4}" destId="{C89C5041-7BA9-47EB-86DF-33D08A701D3F}" srcOrd="0" destOrd="0" presId="urn:microsoft.com/office/officeart/2005/8/layout/orgChart1"/>
    <dgm:cxn modelId="{3B100A84-D8F4-49C8-8225-57DD6FAE85D3}" type="presParOf" srcId="{0F1AE881-4A19-4BE6-A03D-EAE1C72528F4}" destId="{D04B46CA-1F18-4749-B0FD-D786F26D7F50}" srcOrd="1" destOrd="0" presId="urn:microsoft.com/office/officeart/2005/8/layout/orgChart1"/>
    <dgm:cxn modelId="{3D926998-C596-4739-868F-80BDBE32D8BD}" type="presParOf" srcId="{B434D314-29A7-4928-B908-A14AFFE6B8FD}" destId="{A9C11B1F-90C1-4172-9F9B-62AA2BDD9470}" srcOrd="1" destOrd="0" presId="urn:microsoft.com/office/officeart/2005/8/layout/orgChart1"/>
    <dgm:cxn modelId="{15F3D975-EA20-43D3-AFF7-0DB6F31412D5}" type="presParOf" srcId="{B434D314-29A7-4928-B908-A14AFFE6B8FD}" destId="{1A1A63DD-4E67-41CF-A923-BA7131C25978}" srcOrd="2" destOrd="0" presId="urn:microsoft.com/office/officeart/2005/8/layout/orgChart1"/>
    <dgm:cxn modelId="{9DF38E42-79D8-4D20-B792-8C06D3AFCE2B}" type="presParOf" srcId="{F3F6AE1A-6A7D-4CC1-894F-4BCD14130DE6}" destId="{FB4B1E62-2C94-4214-A9A4-FB7815086B09}" srcOrd="4" destOrd="0" presId="urn:microsoft.com/office/officeart/2005/8/layout/orgChart1"/>
    <dgm:cxn modelId="{32D3A90B-9FF9-43B1-A33C-DAF258F01BB1}" type="presParOf" srcId="{F3F6AE1A-6A7D-4CC1-894F-4BCD14130DE6}" destId="{8AEEDC7D-EB52-40B1-9556-B6601BC9D452}" srcOrd="5" destOrd="0" presId="urn:microsoft.com/office/officeart/2005/8/layout/orgChart1"/>
    <dgm:cxn modelId="{A53560CB-E112-4443-8CCF-C3E5433CDCC2}" type="presParOf" srcId="{8AEEDC7D-EB52-40B1-9556-B6601BC9D452}" destId="{23FAF3CF-FC24-4F26-9B40-923AB31D3C8C}" srcOrd="0" destOrd="0" presId="urn:microsoft.com/office/officeart/2005/8/layout/orgChart1"/>
    <dgm:cxn modelId="{9F27809A-99A2-4EC4-AF25-0D6345A3B2C9}" type="presParOf" srcId="{23FAF3CF-FC24-4F26-9B40-923AB31D3C8C}" destId="{D217AF6A-F3EC-4161-B634-B172F1A64FBA}" srcOrd="0" destOrd="0" presId="urn:microsoft.com/office/officeart/2005/8/layout/orgChart1"/>
    <dgm:cxn modelId="{39B4B770-E699-4EA3-83C7-117C231EEF59}" type="presParOf" srcId="{23FAF3CF-FC24-4F26-9B40-923AB31D3C8C}" destId="{E4A06124-18B3-4F6B-AD48-94D80221E2FF}" srcOrd="1" destOrd="0" presId="urn:microsoft.com/office/officeart/2005/8/layout/orgChart1"/>
    <dgm:cxn modelId="{37587360-5883-453B-B2FC-8F179B71B20E}" type="presParOf" srcId="{8AEEDC7D-EB52-40B1-9556-B6601BC9D452}" destId="{D889A635-3F3C-45F4-9E82-35B8DC3E6F75}" srcOrd="1" destOrd="0" presId="urn:microsoft.com/office/officeart/2005/8/layout/orgChart1"/>
    <dgm:cxn modelId="{8C5A3A2D-6254-408E-ADD8-2640F93736CC}" type="presParOf" srcId="{8AEEDC7D-EB52-40B1-9556-B6601BC9D452}" destId="{8F862984-7CE7-45DB-AE34-E1865FB40AF4}" srcOrd="2" destOrd="0" presId="urn:microsoft.com/office/officeart/2005/8/layout/orgChart1"/>
    <dgm:cxn modelId="{68750591-5E93-48A3-8631-AB620997D5A3}" type="presParOf" srcId="{760026EE-CF97-496A-86C2-5FC74A578433}" destId="{97740E4B-D030-4584-8470-3630B6A0EF54}" srcOrd="2" destOrd="0" presId="urn:microsoft.com/office/officeart/2005/8/layout/orgChart1"/>
    <dgm:cxn modelId="{B3578A0E-4014-4DD7-A718-BB6E51A14809}" type="presParOf" srcId="{A35C1D33-E1DB-4579-9D60-41A60336773B}" destId="{48481B09-5F36-4EEA-8EF6-D0B089CA5E8F}" srcOrd="6" destOrd="0" presId="urn:microsoft.com/office/officeart/2005/8/layout/orgChart1"/>
    <dgm:cxn modelId="{F6E80AF0-54E9-407E-966C-7D1A7B27B3D2}" type="presParOf" srcId="{A35C1D33-E1DB-4579-9D60-41A60336773B}" destId="{AE8A7B07-CF04-4338-B95E-38A8A0F6C14E}" srcOrd="7" destOrd="0" presId="urn:microsoft.com/office/officeart/2005/8/layout/orgChart1"/>
    <dgm:cxn modelId="{59123B32-42AE-46D7-84CD-0FECE5328130}" type="presParOf" srcId="{AE8A7B07-CF04-4338-B95E-38A8A0F6C14E}" destId="{8ECDB552-DC84-4171-9D95-4EEDC985B191}" srcOrd="0" destOrd="0" presId="urn:microsoft.com/office/officeart/2005/8/layout/orgChart1"/>
    <dgm:cxn modelId="{A8A81C81-3E26-4611-8F3C-48B308F6209B}" type="presParOf" srcId="{8ECDB552-DC84-4171-9D95-4EEDC985B191}" destId="{AC8E927C-62E4-4AC1-8BF4-A9B5919E423B}" srcOrd="0" destOrd="0" presId="urn:microsoft.com/office/officeart/2005/8/layout/orgChart1"/>
    <dgm:cxn modelId="{EAEE11DA-8F72-4149-BD9A-B896C8DFDE4E}" type="presParOf" srcId="{8ECDB552-DC84-4171-9D95-4EEDC985B191}" destId="{DE7C46A0-5D79-48BC-95AC-E0F19B7A6AEC}" srcOrd="1" destOrd="0" presId="urn:microsoft.com/office/officeart/2005/8/layout/orgChart1"/>
    <dgm:cxn modelId="{F7F7C697-7E57-42B6-B922-4AC555D45537}" type="presParOf" srcId="{AE8A7B07-CF04-4338-B95E-38A8A0F6C14E}" destId="{B8F8F0BF-D52A-4F3C-98BF-CEE6C97AF27A}" srcOrd="1" destOrd="0" presId="urn:microsoft.com/office/officeart/2005/8/layout/orgChart1"/>
    <dgm:cxn modelId="{D2E154DE-4D80-4AE2-8EA8-1FE199969B9A}" type="presParOf" srcId="{B8F8F0BF-D52A-4F3C-98BF-CEE6C97AF27A}" destId="{694A5339-DA44-4C89-9E30-09ADF6DE01D4}" srcOrd="0" destOrd="0" presId="urn:microsoft.com/office/officeart/2005/8/layout/orgChart1"/>
    <dgm:cxn modelId="{97817309-8184-4436-9489-6D4C1EA5703A}" type="presParOf" srcId="{B8F8F0BF-D52A-4F3C-98BF-CEE6C97AF27A}" destId="{BB8FD37A-504F-4718-B183-EF862D705BB8}" srcOrd="1" destOrd="0" presId="urn:microsoft.com/office/officeart/2005/8/layout/orgChart1"/>
    <dgm:cxn modelId="{8D6B4B0A-E78C-40D5-9C8F-88AFA0B430E7}" type="presParOf" srcId="{BB8FD37A-504F-4718-B183-EF862D705BB8}" destId="{50C1A59F-25DD-46CD-97D6-DCC0DEAA27B4}" srcOrd="0" destOrd="0" presId="urn:microsoft.com/office/officeart/2005/8/layout/orgChart1"/>
    <dgm:cxn modelId="{E753A08C-409F-456F-A9AB-0BE8242E1C4D}" type="presParOf" srcId="{50C1A59F-25DD-46CD-97D6-DCC0DEAA27B4}" destId="{776EDD3A-6F71-42AB-B606-7A42276EA44D}" srcOrd="0" destOrd="0" presId="urn:microsoft.com/office/officeart/2005/8/layout/orgChart1"/>
    <dgm:cxn modelId="{766D5AA2-6748-4DCF-BEEC-9406ACE73B7A}" type="presParOf" srcId="{50C1A59F-25DD-46CD-97D6-DCC0DEAA27B4}" destId="{EA076991-0EDF-48FE-8F2B-2725287AB96D}" srcOrd="1" destOrd="0" presId="urn:microsoft.com/office/officeart/2005/8/layout/orgChart1"/>
    <dgm:cxn modelId="{D05BA272-AEEE-4CEC-8158-15169D931D40}" type="presParOf" srcId="{BB8FD37A-504F-4718-B183-EF862D705BB8}" destId="{1E222A1D-A291-464C-AA19-2C69E8467E59}" srcOrd="1" destOrd="0" presId="urn:microsoft.com/office/officeart/2005/8/layout/orgChart1"/>
    <dgm:cxn modelId="{C014FECE-88E4-4D61-88E5-79C8D2DDBF8C}" type="presParOf" srcId="{BB8FD37A-504F-4718-B183-EF862D705BB8}" destId="{0E40F77A-01DE-438C-B2D6-26EA007442FD}" srcOrd="2" destOrd="0" presId="urn:microsoft.com/office/officeart/2005/8/layout/orgChart1"/>
    <dgm:cxn modelId="{AC96FDDF-8E33-4BB7-BEE4-14BDB7011F3E}" type="presParOf" srcId="{B8F8F0BF-D52A-4F3C-98BF-CEE6C97AF27A}" destId="{698CAC83-5432-4123-AAB7-BA40733C7B90}" srcOrd="2" destOrd="0" presId="urn:microsoft.com/office/officeart/2005/8/layout/orgChart1"/>
    <dgm:cxn modelId="{1038C6FF-6C6D-4DEC-BE8B-F76C6F697F6C}" type="presParOf" srcId="{B8F8F0BF-D52A-4F3C-98BF-CEE6C97AF27A}" destId="{7FF80D04-8B02-4012-BFA1-A6F3050D5C2F}" srcOrd="3" destOrd="0" presId="urn:microsoft.com/office/officeart/2005/8/layout/orgChart1"/>
    <dgm:cxn modelId="{1A5DD989-79C9-42F4-8EFB-99EF447435E9}" type="presParOf" srcId="{7FF80D04-8B02-4012-BFA1-A6F3050D5C2F}" destId="{21798505-1EF3-4F00-9389-74DE57D41E14}" srcOrd="0" destOrd="0" presId="urn:microsoft.com/office/officeart/2005/8/layout/orgChart1"/>
    <dgm:cxn modelId="{F593D1F7-546C-4F79-8381-EE26D2230CAB}" type="presParOf" srcId="{21798505-1EF3-4F00-9389-74DE57D41E14}" destId="{17AC0BEA-55F5-4340-B11D-1D320AEB41EA}" srcOrd="0" destOrd="0" presId="urn:microsoft.com/office/officeart/2005/8/layout/orgChart1"/>
    <dgm:cxn modelId="{64609FAF-B345-4BFC-8FBD-A529D0E74BFD}" type="presParOf" srcId="{21798505-1EF3-4F00-9389-74DE57D41E14}" destId="{915D60E9-8D2B-4528-BC68-0CF5B8E6E5A7}" srcOrd="1" destOrd="0" presId="urn:microsoft.com/office/officeart/2005/8/layout/orgChart1"/>
    <dgm:cxn modelId="{DC5A6303-032C-4690-9D5A-67DDB5D416C5}" type="presParOf" srcId="{7FF80D04-8B02-4012-BFA1-A6F3050D5C2F}" destId="{4ACF30F7-D30B-49C6-AA07-AB7A8A445F06}" srcOrd="1" destOrd="0" presId="urn:microsoft.com/office/officeart/2005/8/layout/orgChart1"/>
    <dgm:cxn modelId="{3CE3F0B0-DC4D-4998-9EB6-EB56D2EBD366}" type="presParOf" srcId="{7FF80D04-8B02-4012-BFA1-A6F3050D5C2F}" destId="{BC5BEE9E-3648-4880-9FCD-F3044C135068}" srcOrd="2" destOrd="0" presId="urn:microsoft.com/office/officeart/2005/8/layout/orgChart1"/>
    <dgm:cxn modelId="{218D1C23-01C5-4459-9B71-4BF9CDD8EBCB}" type="presParOf" srcId="{B8F8F0BF-D52A-4F3C-98BF-CEE6C97AF27A}" destId="{C832E14E-023F-487F-9558-797396BFF727}" srcOrd="4" destOrd="0" presId="urn:microsoft.com/office/officeart/2005/8/layout/orgChart1"/>
    <dgm:cxn modelId="{903DFA38-E1BC-45F0-87EF-D8B67A34133B}" type="presParOf" srcId="{B8F8F0BF-D52A-4F3C-98BF-CEE6C97AF27A}" destId="{E6AEB5F5-FDAC-4237-936D-46FD66DA10C4}" srcOrd="5" destOrd="0" presId="urn:microsoft.com/office/officeart/2005/8/layout/orgChart1"/>
    <dgm:cxn modelId="{15DF7840-3C55-4BF8-AC82-1EDE307379C3}" type="presParOf" srcId="{E6AEB5F5-FDAC-4237-936D-46FD66DA10C4}" destId="{FAEF15BD-2929-47AF-8508-363AE04CBBC2}" srcOrd="0" destOrd="0" presId="urn:microsoft.com/office/officeart/2005/8/layout/orgChart1"/>
    <dgm:cxn modelId="{92482AF8-1D27-4F75-B99F-6B6A9A7D5067}" type="presParOf" srcId="{FAEF15BD-2929-47AF-8508-363AE04CBBC2}" destId="{C16ABCE6-4830-4176-8B0B-4DCC859D4B53}" srcOrd="0" destOrd="0" presId="urn:microsoft.com/office/officeart/2005/8/layout/orgChart1"/>
    <dgm:cxn modelId="{468E5DBD-7A20-46CD-888A-CD137A2DE897}" type="presParOf" srcId="{FAEF15BD-2929-47AF-8508-363AE04CBBC2}" destId="{58679137-074E-4A48-A00E-3AB9146E73A1}" srcOrd="1" destOrd="0" presId="urn:microsoft.com/office/officeart/2005/8/layout/orgChart1"/>
    <dgm:cxn modelId="{EE0A9232-BB04-45FD-83E9-0BF8D0F937A4}" type="presParOf" srcId="{E6AEB5F5-FDAC-4237-936D-46FD66DA10C4}" destId="{6C84B302-90F4-4A61-84F0-A73574B8CBA6}" srcOrd="1" destOrd="0" presId="urn:microsoft.com/office/officeart/2005/8/layout/orgChart1"/>
    <dgm:cxn modelId="{CCD08198-1BF9-4DB8-92DD-1A9C29247906}" type="presParOf" srcId="{E6AEB5F5-FDAC-4237-936D-46FD66DA10C4}" destId="{9464FCE1-95CB-4733-A98A-7C9D31ABEAB0}" srcOrd="2" destOrd="0" presId="urn:microsoft.com/office/officeart/2005/8/layout/orgChart1"/>
    <dgm:cxn modelId="{580DF57E-AC0C-4773-B73E-F88EDD12715D}" type="presParOf" srcId="{AE8A7B07-CF04-4338-B95E-38A8A0F6C14E}" destId="{2C73EB7C-F8D7-43B6-B745-8962586DB819}" srcOrd="2" destOrd="0" presId="urn:microsoft.com/office/officeart/2005/8/layout/orgChart1"/>
    <dgm:cxn modelId="{20002767-967A-4E76-9619-555E80AB4E75}" type="presParOf" srcId="{238B930C-94C1-4DCF-9DC0-0F781B2C6264}" destId="{3DACDCCE-FB3A-458A-9278-FE9B49651EFE}" srcOrd="2" destOrd="0" presId="urn:microsoft.com/office/officeart/2005/8/layout/orgChart1"/>
    <dgm:cxn modelId="{42756A7D-3D34-444C-87B9-77FD3F337875}" type="presParOf" srcId="{2A6AAEB4-9BD0-4553-9239-79E81AD1E742}" destId="{FD40F335-3313-4879-82BC-F8BD48252B3E}" srcOrd="2" destOrd="0" presId="urn:microsoft.com/office/officeart/2005/8/layout/orgChart1"/>
    <dgm:cxn modelId="{FEAA2CD1-B8AD-4C11-8EC7-38891EEF1BD9}" type="presParOf" srcId="{2A6AAEB4-9BD0-4553-9239-79E81AD1E742}" destId="{6BF6F44A-8F3F-42DF-960A-D5A26AF67EBC}" srcOrd="3" destOrd="0" presId="urn:microsoft.com/office/officeart/2005/8/layout/orgChart1"/>
    <dgm:cxn modelId="{8BB344F8-E37A-4BDD-9D3C-7459214539ED}" type="presParOf" srcId="{6BF6F44A-8F3F-42DF-960A-D5A26AF67EBC}" destId="{A3FE949E-70A4-4619-AAB2-65D34371269F}" srcOrd="0" destOrd="0" presId="urn:microsoft.com/office/officeart/2005/8/layout/orgChart1"/>
    <dgm:cxn modelId="{1553F19C-C246-48A9-ADB8-1DC3227ECE28}" type="presParOf" srcId="{A3FE949E-70A4-4619-AAB2-65D34371269F}" destId="{EE1BAF90-A60C-496A-B90F-9410027EA0EF}" srcOrd="0" destOrd="0" presId="urn:microsoft.com/office/officeart/2005/8/layout/orgChart1"/>
    <dgm:cxn modelId="{A47AD000-C48B-489A-A591-A273799BD030}" type="presParOf" srcId="{A3FE949E-70A4-4619-AAB2-65D34371269F}" destId="{BEB327D8-DA0E-4157-A8B3-0D684B489324}" srcOrd="1" destOrd="0" presId="urn:microsoft.com/office/officeart/2005/8/layout/orgChart1"/>
    <dgm:cxn modelId="{B9F550AB-C124-42D0-88AC-50B1C8D51DCC}" type="presParOf" srcId="{6BF6F44A-8F3F-42DF-960A-D5A26AF67EBC}" destId="{4320F38A-B8F4-4322-9DE8-946D7C0A7E11}" srcOrd="1" destOrd="0" presId="urn:microsoft.com/office/officeart/2005/8/layout/orgChart1"/>
    <dgm:cxn modelId="{B8611033-B62F-4E92-9C70-41821DD8A749}" type="presParOf" srcId="{4320F38A-B8F4-4322-9DE8-946D7C0A7E11}" destId="{24303CC9-C162-4577-B24C-821AF507E9BF}" srcOrd="0" destOrd="0" presId="urn:microsoft.com/office/officeart/2005/8/layout/orgChart1"/>
    <dgm:cxn modelId="{ACDD2949-62FB-45AC-B82B-70B33F0323C7}" type="presParOf" srcId="{4320F38A-B8F4-4322-9DE8-946D7C0A7E11}" destId="{5FEF73C0-5C07-4A9F-AA53-F16727149E15}" srcOrd="1" destOrd="0" presId="urn:microsoft.com/office/officeart/2005/8/layout/orgChart1"/>
    <dgm:cxn modelId="{0F1BD474-F169-420E-9531-7D33DE65CDBE}" type="presParOf" srcId="{5FEF73C0-5C07-4A9F-AA53-F16727149E15}" destId="{67190D61-C57F-4C59-BCEA-97F68D496176}" srcOrd="0" destOrd="0" presId="urn:microsoft.com/office/officeart/2005/8/layout/orgChart1"/>
    <dgm:cxn modelId="{222E6312-8B56-44FE-920B-33D519A5B965}" type="presParOf" srcId="{67190D61-C57F-4C59-BCEA-97F68D496176}" destId="{D8FA7B46-312F-48F4-85F3-0A8E2AEFCB01}" srcOrd="0" destOrd="0" presId="urn:microsoft.com/office/officeart/2005/8/layout/orgChart1"/>
    <dgm:cxn modelId="{A706F865-7A4F-43AA-BCCB-E64871FFDC79}" type="presParOf" srcId="{67190D61-C57F-4C59-BCEA-97F68D496176}" destId="{60A893C5-7D22-4557-9886-AE0E1B54B44D}" srcOrd="1" destOrd="0" presId="urn:microsoft.com/office/officeart/2005/8/layout/orgChart1"/>
    <dgm:cxn modelId="{D462CA27-BAB1-48F1-8537-BC3643C90321}" type="presParOf" srcId="{5FEF73C0-5C07-4A9F-AA53-F16727149E15}" destId="{203B5F36-8705-46D5-9FEF-74614CFE1773}" srcOrd="1" destOrd="0" presId="urn:microsoft.com/office/officeart/2005/8/layout/orgChart1"/>
    <dgm:cxn modelId="{DB3C468B-7384-4310-BA73-F78467865493}" type="presParOf" srcId="{5FEF73C0-5C07-4A9F-AA53-F16727149E15}" destId="{8779E662-3422-49B3-BA64-542DE4AA495B}" srcOrd="2" destOrd="0" presId="urn:microsoft.com/office/officeart/2005/8/layout/orgChart1"/>
    <dgm:cxn modelId="{B505BE1B-C708-4B5E-B802-331EF52D04D5}" type="presParOf" srcId="{4320F38A-B8F4-4322-9DE8-946D7C0A7E11}" destId="{F474458E-818C-4DDE-B38E-BE425609899A}" srcOrd="2" destOrd="0" presId="urn:microsoft.com/office/officeart/2005/8/layout/orgChart1"/>
    <dgm:cxn modelId="{6FF0ABB8-A13B-4DBC-B5F6-F15D792FBE81}" type="presParOf" srcId="{4320F38A-B8F4-4322-9DE8-946D7C0A7E11}" destId="{C5438711-83E5-4A74-A47E-0FFCFA9DB562}" srcOrd="3" destOrd="0" presId="urn:microsoft.com/office/officeart/2005/8/layout/orgChart1"/>
    <dgm:cxn modelId="{32D5928C-20F6-4F16-A157-5F7DD2F94F64}" type="presParOf" srcId="{C5438711-83E5-4A74-A47E-0FFCFA9DB562}" destId="{9B86731F-6940-4318-8CC4-11A071180398}" srcOrd="0" destOrd="0" presId="urn:microsoft.com/office/officeart/2005/8/layout/orgChart1"/>
    <dgm:cxn modelId="{D7587714-2AB5-4947-8B9B-EC115ABBC5D0}" type="presParOf" srcId="{9B86731F-6940-4318-8CC4-11A071180398}" destId="{FCAFDD78-642B-4989-BDA2-0F3FB01CDBFB}" srcOrd="0" destOrd="0" presId="urn:microsoft.com/office/officeart/2005/8/layout/orgChart1"/>
    <dgm:cxn modelId="{6B131365-D0C6-4B74-9764-6D5D5DE63E42}" type="presParOf" srcId="{9B86731F-6940-4318-8CC4-11A071180398}" destId="{F653178B-61C8-4336-82E0-EE212A9AF3FD}" srcOrd="1" destOrd="0" presId="urn:microsoft.com/office/officeart/2005/8/layout/orgChart1"/>
    <dgm:cxn modelId="{62937970-2908-40BA-BCDF-C593635B0981}" type="presParOf" srcId="{C5438711-83E5-4A74-A47E-0FFCFA9DB562}" destId="{28B8AFDF-457E-4854-B516-8B4813FA6654}" srcOrd="1" destOrd="0" presId="urn:microsoft.com/office/officeart/2005/8/layout/orgChart1"/>
    <dgm:cxn modelId="{B13A6184-1CD7-4E4B-9A94-F99B5D773483}" type="presParOf" srcId="{C5438711-83E5-4A74-A47E-0FFCFA9DB562}" destId="{E31867DE-979D-429B-B348-A557DA16C359}" srcOrd="2" destOrd="0" presId="urn:microsoft.com/office/officeart/2005/8/layout/orgChart1"/>
    <dgm:cxn modelId="{4916887B-DD2E-4A2F-9A09-54BF934084F8}" type="presParOf" srcId="{4320F38A-B8F4-4322-9DE8-946D7C0A7E11}" destId="{6A56DC8C-681E-47B5-AD67-E1EA1EA22E78}" srcOrd="4" destOrd="0" presId="urn:microsoft.com/office/officeart/2005/8/layout/orgChart1"/>
    <dgm:cxn modelId="{54D932CD-C3B5-4E3F-B82F-385CA2386D49}" type="presParOf" srcId="{4320F38A-B8F4-4322-9DE8-946D7C0A7E11}" destId="{D977F78A-558E-47B7-BFA6-8A1C91307D59}" srcOrd="5" destOrd="0" presId="urn:microsoft.com/office/officeart/2005/8/layout/orgChart1"/>
    <dgm:cxn modelId="{20115671-7D97-45E2-AE5A-08592F8B2F67}" type="presParOf" srcId="{D977F78A-558E-47B7-BFA6-8A1C91307D59}" destId="{24364443-9B58-4238-B855-F774829AC2D8}" srcOrd="0" destOrd="0" presId="urn:microsoft.com/office/officeart/2005/8/layout/orgChart1"/>
    <dgm:cxn modelId="{28A051A9-5A2A-47F3-969F-A84A1F5FC03C}" type="presParOf" srcId="{24364443-9B58-4238-B855-F774829AC2D8}" destId="{ED4BD7C4-31D5-49A7-B597-10AA123245ED}" srcOrd="0" destOrd="0" presId="urn:microsoft.com/office/officeart/2005/8/layout/orgChart1"/>
    <dgm:cxn modelId="{5795899D-08CD-49B2-BDBC-8DBFC3F6C960}" type="presParOf" srcId="{24364443-9B58-4238-B855-F774829AC2D8}" destId="{E89BF071-F312-49AD-8DEC-BE5BA387D562}" srcOrd="1" destOrd="0" presId="urn:microsoft.com/office/officeart/2005/8/layout/orgChart1"/>
    <dgm:cxn modelId="{CED153C0-4AC6-4C63-86EC-95B9960D90BD}" type="presParOf" srcId="{D977F78A-558E-47B7-BFA6-8A1C91307D59}" destId="{B579DC6A-12F3-4ED4-8438-58D57793643E}" srcOrd="1" destOrd="0" presId="urn:microsoft.com/office/officeart/2005/8/layout/orgChart1"/>
    <dgm:cxn modelId="{20E1400E-88E7-4AEE-A434-AC464EB85A34}" type="presParOf" srcId="{D977F78A-558E-47B7-BFA6-8A1C91307D59}" destId="{632B834A-DEE6-4EED-9EC9-0BCA95F18B4B}" srcOrd="2" destOrd="0" presId="urn:microsoft.com/office/officeart/2005/8/layout/orgChart1"/>
    <dgm:cxn modelId="{1DFA5874-6726-4B53-AB20-601907E82B48}" type="presParOf" srcId="{4320F38A-B8F4-4322-9DE8-946D7C0A7E11}" destId="{61A68F6A-3F7F-45B4-97A7-488C20A941C4}" srcOrd="6" destOrd="0" presId="urn:microsoft.com/office/officeart/2005/8/layout/orgChart1"/>
    <dgm:cxn modelId="{62562FE3-DA5E-4126-A1E9-DD707F77369A}" type="presParOf" srcId="{4320F38A-B8F4-4322-9DE8-946D7C0A7E11}" destId="{6C140ACF-1809-459E-A3B6-970A8A12E625}" srcOrd="7" destOrd="0" presId="urn:microsoft.com/office/officeart/2005/8/layout/orgChart1"/>
    <dgm:cxn modelId="{E8DE9F29-B659-4099-A15C-3DCE35DB3340}" type="presParOf" srcId="{6C140ACF-1809-459E-A3B6-970A8A12E625}" destId="{0F4284D5-899B-41BC-B5F8-D7598A77B698}" srcOrd="0" destOrd="0" presId="urn:microsoft.com/office/officeart/2005/8/layout/orgChart1"/>
    <dgm:cxn modelId="{A85E01A1-FBF6-450A-8DC8-92F529F7E1D4}" type="presParOf" srcId="{0F4284D5-899B-41BC-B5F8-D7598A77B698}" destId="{BE685BD1-9C2A-4B81-8CD9-6B91FE5F0A78}" srcOrd="0" destOrd="0" presId="urn:microsoft.com/office/officeart/2005/8/layout/orgChart1"/>
    <dgm:cxn modelId="{04108959-B2F2-46FD-84E8-282B4F101B81}" type="presParOf" srcId="{0F4284D5-899B-41BC-B5F8-D7598A77B698}" destId="{76DD2EFB-87F2-455D-A2D5-7100C197ABC6}" srcOrd="1" destOrd="0" presId="urn:microsoft.com/office/officeart/2005/8/layout/orgChart1"/>
    <dgm:cxn modelId="{E79BD65E-A250-495C-B407-460C6252D3BF}" type="presParOf" srcId="{6C140ACF-1809-459E-A3B6-970A8A12E625}" destId="{1265694B-62C4-4F44-8F3C-976CB239C527}" srcOrd="1" destOrd="0" presId="urn:microsoft.com/office/officeart/2005/8/layout/orgChart1"/>
    <dgm:cxn modelId="{17E670EB-F381-45B5-9127-59D01DF0493B}" type="presParOf" srcId="{6C140ACF-1809-459E-A3B6-970A8A12E625}" destId="{517E8D4A-9A70-4D72-9FC8-930D0CF72863}" srcOrd="2" destOrd="0" presId="urn:microsoft.com/office/officeart/2005/8/layout/orgChart1"/>
    <dgm:cxn modelId="{187CA185-2BD8-4BE5-AE8C-7A3CAB7D3DA3}" type="presParOf" srcId="{6BF6F44A-8F3F-42DF-960A-D5A26AF67EBC}" destId="{7574621D-BDB8-4179-92EB-D44D973CDAA5}" srcOrd="2" destOrd="0" presId="urn:microsoft.com/office/officeart/2005/8/layout/orgChart1"/>
    <dgm:cxn modelId="{7091B063-A40A-477E-89C6-00AD88649D64}" type="presParOf" srcId="{7E16DBE9-EA3F-421D-AAEC-D4ACBB13A713}" destId="{41B0EDC5-328D-4809-A030-FF320B2D8A2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68F6A-3F7F-45B4-97A7-488C20A941C4}">
      <dsp:nvSpPr>
        <dsp:cNvPr id="0" name=""/>
        <dsp:cNvSpPr/>
      </dsp:nvSpPr>
      <dsp:spPr>
        <a:xfrm>
          <a:off x="6606315" y="2045365"/>
          <a:ext cx="133236" cy="2201509"/>
        </a:xfrm>
        <a:custGeom>
          <a:avLst/>
          <a:gdLst/>
          <a:ahLst/>
          <a:cxnLst/>
          <a:rect l="0" t="0" r="0" b="0"/>
          <a:pathLst>
            <a:path>
              <a:moveTo>
                <a:pt x="0" y="0"/>
              </a:moveTo>
              <a:lnTo>
                <a:pt x="0" y="2201509"/>
              </a:lnTo>
              <a:lnTo>
                <a:pt x="133236" y="22015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56DC8C-681E-47B5-AD67-E1EA1EA22E78}">
      <dsp:nvSpPr>
        <dsp:cNvPr id="0" name=""/>
        <dsp:cNvSpPr/>
      </dsp:nvSpPr>
      <dsp:spPr>
        <a:xfrm>
          <a:off x="6560595" y="2045365"/>
          <a:ext cx="91440" cy="1578837"/>
        </a:xfrm>
        <a:custGeom>
          <a:avLst/>
          <a:gdLst/>
          <a:ahLst/>
          <a:cxnLst/>
          <a:rect l="0" t="0" r="0" b="0"/>
          <a:pathLst>
            <a:path>
              <a:moveTo>
                <a:pt x="45720" y="0"/>
              </a:moveTo>
              <a:lnTo>
                <a:pt x="45720" y="1578837"/>
              </a:lnTo>
              <a:lnTo>
                <a:pt x="102062" y="15788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74458E-818C-4DDE-B38E-BE425609899A}">
      <dsp:nvSpPr>
        <dsp:cNvPr id="0" name=""/>
        <dsp:cNvSpPr/>
      </dsp:nvSpPr>
      <dsp:spPr>
        <a:xfrm>
          <a:off x="6560595" y="2045365"/>
          <a:ext cx="91440" cy="972843"/>
        </a:xfrm>
        <a:custGeom>
          <a:avLst/>
          <a:gdLst/>
          <a:ahLst/>
          <a:cxnLst/>
          <a:rect l="0" t="0" r="0" b="0"/>
          <a:pathLst>
            <a:path>
              <a:moveTo>
                <a:pt x="45720" y="0"/>
              </a:moveTo>
              <a:lnTo>
                <a:pt x="45720" y="972843"/>
              </a:lnTo>
              <a:lnTo>
                <a:pt x="127693" y="9728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303CC9-C162-4577-B24C-821AF507E9BF}">
      <dsp:nvSpPr>
        <dsp:cNvPr id="0" name=""/>
        <dsp:cNvSpPr/>
      </dsp:nvSpPr>
      <dsp:spPr>
        <a:xfrm>
          <a:off x="6560595" y="2045365"/>
          <a:ext cx="91440" cy="351148"/>
        </a:xfrm>
        <a:custGeom>
          <a:avLst/>
          <a:gdLst/>
          <a:ahLst/>
          <a:cxnLst/>
          <a:rect l="0" t="0" r="0" b="0"/>
          <a:pathLst>
            <a:path>
              <a:moveTo>
                <a:pt x="45720" y="0"/>
              </a:moveTo>
              <a:lnTo>
                <a:pt x="45720" y="351148"/>
              </a:lnTo>
              <a:lnTo>
                <a:pt x="93533" y="35114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40F335-3313-4879-82BC-F8BD48252B3E}">
      <dsp:nvSpPr>
        <dsp:cNvPr id="0" name=""/>
        <dsp:cNvSpPr/>
      </dsp:nvSpPr>
      <dsp:spPr>
        <a:xfrm>
          <a:off x="4167949" y="558175"/>
          <a:ext cx="2884906" cy="929015"/>
        </a:xfrm>
        <a:custGeom>
          <a:avLst/>
          <a:gdLst/>
          <a:ahLst/>
          <a:cxnLst/>
          <a:rect l="0" t="0" r="0" b="0"/>
          <a:pathLst>
            <a:path>
              <a:moveTo>
                <a:pt x="0" y="0"/>
              </a:moveTo>
              <a:lnTo>
                <a:pt x="0" y="811798"/>
              </a:lnTo>
              <a:lnTo>
                <a:pt x="2884906" y="811798"/>
              </a:lnTo>
              <a:lnTo>
                <a:pt x="2884906" y="929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32E14E-023F-487F-9558-797396BFF727}">
      <dsp:nvSpPr>
        <dsp:cNvPr id="0" name=""/>
        <dsp:cNvSpPr/>
      </dsp:nvSpPr>
      <dsp:spPr>
        <a:xfrm>
          <a:off x="4879500"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8CAC83-5432-4123-AAB7-BA40733C7B90}">
      <dsp:nvSpPr>
        <dsp:cNvPr id="0" name=""/>
        <dsp:cNvSpPr/>
      </dsp:nvSpPr>
      <dsp:spPr>
        <a:xfrm>
          <a:off x="4879500"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4A5339-DA44-4C89-9E30-09ADF6DE01D4}">
      <dsp:nvSpPr>
        <dsp:cNvPr id="0" name=""/>
        <dsp:cNvSpPr/>
      </dsp:nvSpPr>
      <dsp:spPr>
        <a:xfrm>
          <a:off x="4879500"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81B09-5F36-4EEA-8EF6-D0B089CA5E8F}">
      <dsp:nvSpPr>
        <dsp:cNvPr id="0" name=""/>
        <dsp:cNvSpPr/>
      </dsp:nvSpPr>
      <dsp:spPr>
        <a:xfrm>
          <a:off x="1966718" y="1378792"/>
          <a:ext cx="3359321" cy="208796"/>
        </a:xfrm>
        <a:custGeom>
          <a:avLst/>
          <a:gdLst/>
          <a:ahLst/>
          <a:cxnLst/>
          <a:rect l="0" t="0" r="0" b="0"/>
          <a:pathLst>
            <a:path>
              <a:moveTo>
                <a:pt x="0" y="0"/>
              </a:moveTo>
              <a:lnTo>
                <a:pt x="0" y="91579"/>
              </a:lnTo>
              <a:lnTo>
                <a:pt x="3359321" y="91579"/>
              </a:lnTo>
              <a:lnTo>
                <a:pt x="3359321"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4B1E62-2C94-4214-A9A4-FB7815086B09}">
      <dsp:nvSpPr>
        <dsp:cNvPr id="0" name=""/>
        <dsp:cNvSpPr/>
      </dsp:nvSpPr>
      <dsp:spPr>
        <a:xfrm>
          <a:off x="3528716"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D9C7B9-68C8-4636-A9F4-48CE92EEDB93}">
      <dsp:nvSpPr>
        <dsp:cNvPr id="0" name=""/>
        <dsp:cNvSpPr/>
      </dsp:nvSpPr>
      <dsp:spPr>
        <a:xfrm>
          <a:off x="3528716"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B27714-E8D7-43FC-9161-DBF566966FEE}">
      <dsp:nvSpPr>
        <dsp:cNvPr id="0" name=""/>
        <dsp:cNvSpPr/>
      </dsp:nvSpPr>
      <dsp:spPr>
        <a:xfrm>
          <a:off x="3528716"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28C132-FDF9-4E97-869E-4EEE17C6CC91}">
      <dsp:nvSpPr>
        <dsp:cNvPr id="0" name=""/>
        <dsp:cNvSpPr/>
      </dsp:nvSpPr>
      <dsp:spPr>
        <a:xfrm>
          <a:off x="1966718" y="1378792"/>
          <a:ext cx="2008537" cy="208796"/>
        </a:xfrm>
        <a:custGeom>
          <a:avLst/>
          <a:gdLst/>
          <a:ahLst/>
          <a:cxnLst/>
          <a:rect l="0" t="0" r="0" b="0"/>
          <a:pathLst>
            <a:path>
              <a:moveTo>
                <a:pt x="0" y="0"/>
              </a:moveTo>
              <a:lnTo>
                <a:pt x="0" y="91579"/>
              </a:lnTo>
              <a:lnTo>
                <a:pt x="2008537" y="91579"/>
              </a:lnTo>
              <a:lnTo>
                <a:pt x="2008537"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637879-6C77-488B-9EEC-4DB7BEE8FC8B}">
      <dsp:nvSpPr>
        <dsp:cNvPr id="0" name=""/>
        <dsp:cNvSpPr/>
      </dsp:nvSpPr>
      <dsp:spPr>
        <a:xfrm>
          <a:off x="2177931"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DD1C80-A07B-44A1-B6C9-18391D4B5BB4}">
      <dsp:nvSpPr>
        <dsp:cNvPr id="0" name=""/>
        <dsp:cNvSpPr/>
      </dsp:nvSpPr>
      <dsp:spPr>
        <a:xfrm>
          <a:off x="2177931"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6D26B6-22FB-4C48-B81B-C0EE362D784E}">
      <dsp:nvSpPr>
        <dsp:cNvPr id="0" name=""/>
        <dsp:cNvSpPr/>
      </dsp:nvSpPr>
      <dsp:spPr>
        <a:xfrm>
          <a:off x="2177931"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266FC-DF92-47CB-B368-597F1324F400}">
      <dsp:nvSpPr>
        <dsp:cNvPr id="0" name=""/>
        <dsp:cNvSpPr/>
      </dsp:nvSpPr>
      <dsp:spPr>
        <a:xfrm>
          <a:off x="1966718" y="1378792"/>
          <a:ext cx="657753" cy="208796"/>
        </a:xfrm>
        <a:custGeom>
          <a:avLst/>
          <a:gdLst/>
          <a:ahLst/>
          <a:cxnLst/>
          <a:rect l="0" t="0" r="0" b="0"/>
          <a:pathLst>
            <a:path>
              <a:moveTo>
                <a:pt x="0" y="0"/>
              </a:moveTo>
              <a:lnTo>
                <a:pt x="0" y="91579"/>
              </a:lnTo>
              <a:lnTo>
                <a:pt x="657753" y="91579"/>
              </a:lnTo>
              <a:lnTo>
                <a:pt x="657753"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7F2019-06E0-4202-8458-9DAE34DF6970}">
      <dsp:nvSpPr>
        <dsp:cNvPr id="0" name=""/>
        <dsp:cNvSpPr/>
      </dsp:nvSpPr>
      <dsp:spPr>
        <a:xfrm>
          <a:off x="1102763" y="1378792"/>
          <a:ext cx="863954" cy="1225752"/>
        </a:xfrm>
        <a:custGeom>
          <a:avLst/>
          <a:gdLst/>
          <a:ahLst/>
          <a:cxnLst/>
          <a:rect l="0" t="0" r="0" b="0"/>
          <a:pathLst>
            <a:path>
              <a:moveTo>
                <a:pt x="863954" y="0"/>
              </a:moveTo>
              <a:lnTo>
                <a:pt x="863954" y="1108536"/>
              </a:lnTo>
              <a:lnTo>
                <a:pt x="0" y="1108536"/>
              </a:lnTo>
              <a:lnTo>
                <a:pt x="0" y="12257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AF9F8B-C637-450F-A992-3F5A7293D311}">
      <dsp:nvSpPr>
        <dsp:cNvPr id="0" name=""/>
        <dsp:cNvSpPr/>
      </dsp:nvSpPr>
      <dsp:spPr>
        <a:xfrm>
          <a:off x="1966718" y="558175"/>
          <a:ext cx="2201231" cy="262442"/>
        </a:xfrm>
        <a:custGeom>
          <a:avLst/>
          <a:gdLst/>
          <a:ahLst/>
          <a:cxnLst/>
          <a:rect l="0" t="0" r="0" b="0"/>
          <a:pathLst>
            <a:path>
              <a:moveTo>
                <a:pt x="2201231" y="0"/>
              </a:moveTo>
              <a:lnTo>
                <a:pt x="2201231" y="145225"/>
              </a:lnTo>
              <a:lnTo>
                <a:pt x="0" y="145225"/>
              </a:lnTo>
              <a:lnTo>
                <a:pt x="0" y="2624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3C27A2-6D87-4774-BF8D-247B4CCFAC26}">
      <dsp:nvSpPr>
        <dsp:cNvPr id="0" name=""/>
        <dsp:cNvSpPr/>
      </dsp:nvSpPr>
      <dsp:spPr>
        <a:xfrm>
          <a:off x="3609774" y="0"/>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Laura Scarantino, Director</a:t>
          </a:r>
          <a:endParaRPr lang="en-US" sz="900" kern="1200" dirty="0"/>
        </a:p>
      </dsp:txBody>
      <dsp:txXfrm>
        <a:off x="3609774" y="0"/>
        <a:ext cx="1116350" cy="558175"/>
      </dsp:txXfrm>
    </dsp:sp>
    <dsp:sp modelId="{95E08745-4451-43E6-A62D-F7575B2DCBBD}">
      <dsp:nvSpPr>
        <dsp:cNvPr id="0" name=""/>
        <dsp:cNvSpPr/>
      </dsp:nvSpPr>
      <dsp:spPr>
        <a:xfrm>
          <a:off x="1408543" y="82061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Vacant, Assistant Director</a:t>
          </a:r>
          <a:endParaRPr lang="en-US" sz="900" kern="1200" dirty="0"/>
        </a:p>
      </dsp:txBody>
      <dsp:txXfrm>
        <a:off x="1408543" y="820617"/>
        <a:ext cx="1116350" cy="558175"/>
      </dsp:txXfrm>
    </dsp:sp>
    <dsp:sp modelId="{CE488804-0848-43E8-B8EE-7CFEC19F81CA}">
      <dsp:nvSpPr>
        <dsp:cNvPr id="0" name=""/>
        <dsp:cNvSpPr/>
      </dsp:nvSpPr>
      <dsp:spPr>
        <a:xfrm>
          <a:off x="544588" y="260454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Vacant, Financial Accountant Floater</a:t>
          </a:r>
          <a:endParaRPr lang="en-US" sz="900" kern="1200" dirty="0"/>
        </a:p>
      </dsp:txBody>
      <dsp:txXfrm>
        <a:off x="544588" y="2604545"/>
        <a:ext cx="1116350" cy="558175"/>
      </dsp:txXfrm>
    </dsp:sp>
    <dsp:sp modelId="{F0E25577-A6DB-4C9D-B716-CE83CE641F6D}">
      <dsp:nvSpPr>
        <dsp:cNvPr id="0" name=""/>
        <dsp:cNvSpPr/>
      </dsp:nvSpPr>
      <dsp:spPr>
        <a:xfrm>
          <a:off x="2066296"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Team Red Amy </a:t>
          </a:r>
          <a:r>
            <a:rPr lang="en-US" sz="900" kern="1200" dirty="0" err="1"/>
            <a:t>LaFevers</a:t>
          </a:r>
          <a:r>
            <a:rPr lang="en-US" sz="900" kern="1200" dirty="0"/>
            <a:t>, Manager</a:t>
          </a:r>
        </a:p>
      </dsp:txBody>
      <dsp:txXfrm>
        <a:off x="2066296" y="1587589"/>
        <a:ext cx="1116350" cy="558175"/>
      </dsp:txXfrm>
    </dsp:sp>
    <dsp:sp modelId="{A0012338-F318-42B5-BF9E-1F2AAFC32BAA}">
      <dsp:nvSpPr>
        <dsp:cNvPr id="0" name=""/>
        <dsp:cNvSpPr/>
      </dsp:nvSpPr>
      <dsp:spPr>
        <a:xfrm>
          <a:off x="2345384"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Krista Salsberg, Financial Accountant</a:t>
          </a:r>
        </a:p>
      </dsp:txBody>
      <dsp:txXfrm>
        <a:off x="2345384" y="2380198"/>
        <a:ext cx="1116350" cy="558175"/>
      </dsp:txXfrm>
    </dsp:sp>
    <dsp:sp modelId="{BFFF14A9-F37C-48B9-98D0-34931DEFE09A}">
      <dsp:nvSpPr>
        <dsp:cNvPr id="0" name=""/>
        <dsp:cNvSpPr/>
      </dsp:nvSpPr>
      <dsp:spPr>
        <a:xfrm>
          <a:off x="2345384"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Kerrisha Riggs, Financial Accountant</a:t>
          </a:r>
          <a:endParaRPr lang="en-US" sz="900" kern="1200" dirty="0"/>
        </a:p>
      </dsp:txBody>
      <dsp:txXfrm>
        <a:off x="2345384" y="3172807"/>
        <a:ext cx="1116350" cy="558175"/>
      </dsp:txXfrm>
    </dsp:sp>
    <dsp:sp modelId="{E325C088-761A-4F41-90E3-0D8D8B642840}">
      <dsp:nvSpPr>
        <dsp:cNvPr id="0" name=""/>
        <dsp:cNvSpPr/>
      </dsp:nvSpPr>
      <dsp:spPr>
        <a:xfrm>
          <a:off x="2345384" y="396541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Ron Hill, </a:t>
          </a:r>
          <a:r>
            <a:rPr lang="en-US" sz="900" kern="1200" dirty="0"/>
            <a:t>Financial Accountant</a:t>
          </a:r>
        </a:p>
      </dsp:txBody>
      <dsp:txXfrm>
        <a:off x="2345384" y="3965415"/>
        <a:ext cx="1116350" cy="558175"/>
      </dsp:txXfrm>
    </dsp:sp>
    <dsp:sp modelId="{528B832F-A5D3-4D5A-B82D-002FC879528A}">
      <dsp:nvSpPr>
        <dsp:cNvPr id="0" name=""/>
        <dsp:cNvSpPr/>
      </dsp:nvSpPr>
      <dsp:spPr>
        <a:xfrm>
          <a:off x="3417080"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Team Yellow, Beryl Gwan, Manager</a:t>
          </a:r>
        </a:p>
      </dsp:txBody>
      <dsp:txXfrm>
        <a:off x="3417080" y="1587589"/>
        <a:ext cx="1116350" cy="558175"/>
      </dsp:txXfrm>
    </dsp:sp>
    <dsp:sp modelId="{B5C96928-BFDB-48ED-ACAE-75CD0948FA1B}">
      <dsp:nvSpPr>
        <dsp:cNvPr id="0" name=""/>
        <dsp:cNvSpPr/>
      </dsp:nvSpPr>
      <dsp:spPr>
        <a:xfrm>
          <a:off x="3696168"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Shernett Wynter, Financial Accountant</a:t>
          </a:r>
        </a:p>
      </dsp:txBody>
      <dsp:txXfrm>
        <a:off x="3696168" y="2380198"/>
        <a:ext cx="1116350" cy="558175"/>
      </dsp:txXfrm>
    </dsp:sp>
    <dsp:sp modelId="{C89C5041-7BA9-47EB-86DF-33D08A701D3F}">
      <dsp:nvSpPr>
        <dsp:cNvPr id="0" name=""/>
        <dsp:cNvSpPr/>
      </dsp:nvSpPr>
      <dsp:spPr>
        <a:xfrm>
          <a:off x="3696168"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Tina Zhu, Financial Accountant</a:t>
          </a:r>
          <a:endParaRPr lang="en-US" sz="900" kern="1200" dirty="0"/>
        </a:p>
      </dsp:txBody>
      <dsp:txXfrm>
        <a:off x="3696168" y="3172807"/>
        <a:ext cx="1116350" cy="558175"/>
      </dsp:txXfrm>
    </dsp:sp>
    <dsp:sp modelId="{D217AF6A-F3EC-4161-B634-B172F1A64FBA}">
      <dsp:nvSpPr>
        <dsp:cNvPr id="0" name=""/>
        <dsp:cNvSpPr/>
      </dsp:nvSpPr>
      <dsp:spPr>
        <a:xfrm>
          <a:off x="3696168" y="396541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Vacant, Financial </a:t>
          </a:r>
          <a:r>
            <a:rPr lang="en-US" sz="900" kern="1200" dirty="0"/>
            <a:t>Accountant</a:t>
          </a:r>
        </a:p>
      </dsp:txBody>
      <dsp:txXfrm>
        <a:off x="3696168" y="3965415"/>
        <a:ext cx="1116350" cy="558175"/>
      </dsp:txXfrm>
    </dsp:sp>
    <dsp:sp modelId="{AC8E927C-62E4-4AC1-8BF4-A9B5919E423B}">
      <dsp:nvSpPr>
        <dsp:cNvPr id="0" name=""/>
        <dsp:cNvSpPr/>
      </dsp:nvSpPr>
      <dsp:spPr>
        <a:xfrm>
          <a:off x="4767865"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Team White, Fritz Alphonse, Manager</a:t>
          </a:r>
        </a:p>
      </dsp:txBody>
      <dsp:txXfrm>
        <a:off x="4767865" y="1587589"/>
        <a:ext cx="1116350" cy="558175"/>
      </dsp:txXfrm>
    </dsp:sp>
    <dsp:sp modelId="{776EDD3A-6F71-42AB-B606-7A42276EA44D}">
      <dsp:nvSpPr>
        <dsp:cNvPr id="0" name=""/>
        <dsp:cNvSpPr/>
      </dsp:nvSpPr>
      <dsp:spPr>
        <a:xfrm>
          <a:off x="5046952"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Wendy Yu, Financial Accountant </a:t>
          </a:r>
        </a:p>
      </dsp:txBody>
      <dsp:txXfrm>
        <a:off x="5046952" y="2380198"/>
        <a:ext cx="1116350" cy="558175"/>
      </dsp:txXfrm>
    </dsp:sp>
    <dsp:sp modelId="{17AC0BEA-55F5-4340-B11D-1D320AEB41EA}">
      <dsp:nvSpPr>
        <dsp:cNvPr id="0" name=""/>
        <dsp:cNvSpPr/>
      </dsp:nvSpPr>
      <dsp:spPr>
        <a:xfrm>
          <a:off x="5046952"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 Dan Grote, Financial Accountant</a:t>
          </a:r>
        </a:p>
      </dsp:txBody>
      <dsp:txXfrm>
        <a:off x="5046952" y="3172807"/>
        <a:ext cx="1116350" cy="558175"/>
      </dsp:txXfrm>
    </dsp:sp>
    <dsp:sp modelId="{C16ABCE6-4830-4176-8B0B-4DCC859D4B53}">
      <dsp:nvSpPr>
        <dsp:cNvPr id="0" name=""/>
        <dsp:cNvSpPr/>
      </dsp:nvSpPr>
      <dsp:spPr>
        <a:xfrm>
          <a:off x="5046952" y="396541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Christine Elliot, </a:t>
          </a:r>
          <a:r>
            <a:rPr lang="en-US" sz="900" kern="1200" dirty="0"/>
            <a:t>Financial Accountant</a:t>
          </a:r>
        </a:p>
      </dsp:txBody>
      <dsp:txXfrm>
        <a:off x="5046952" y="3965415"/>
        <a:ext cx="1116350" cy="558175"/>
      </dsp:txXfrm>
    </dsp:sp>
    <dsp:sp modelId="{EE1BAF90-A60C-496A-B90F-9410027EA0EF}">
      <dsp:nvSpPr>
        <dsp:cNvPr id="0" name=""/>
        <dsp:cNvSpPr/>
      </dsp:nvSpPr>
      <dsp:spPr>
        <a:xfrm>
          <a:off x="6494680" y="1487190"/>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Central and Collections Kathleen Wiess, </a:t>
          </a:r>
          <a:r>
            <a:rPr lang="en-US" sz="900" kern="1200" dirty="0"/>
            <a:t>Manager</a:t>
          </a:r>
        </a:p>
      </dsp:txBody>
      <dsp:txXfrm>
        <a:off x="6494680" y="1487190"/>
        <a:ext cx="1116350" cy="558175"/>
      </dsp:txXfrm>
    </dsp:sp>
    <dsp:sp modelId="{D8FA7B46-312F-48F4-85F3-0A8E2AEFCB01}">
      <dsp:nvSpPr>
        <dsp:cNvPr id="0" name=""/>
        <dsp:cNvSpPr/>
      </dsp:nvSpPr>
      <dsp:spPr>
        <a:xfrm>
          <a:off x="6654128" y="2117426"/>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a:t>Collections, Mary Miller, Accountant</a:t>
          </a:r>
        </a:p>
      </dsp:txBody>
      <dsp:txXfrm>
        <a:off x="6654128" y="2117426"/>
        <a:ext cx="1116350" cy="558175"/>
      </dsp:txXfrm>
    </dsp:sp>
    <dsp:sp modelId="{FCAFDD78-642B-4989-BDA2-0F3FB01CDBFB}">
      <dsp:nvSpPr>
        <dsp:cNvPr id="0" name=""/>
        <dsp:cNvSpPr/>
      </dsp:nvSpPr>
      <dsp:spPr>
        <a:xfrm>
          <a:off x="6688289" y="2739121"/>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Karen Little, Accounting Analyst</a:t>
          </a:r>
        </a:p>
      </dsp:txBody>
      <dsp:txXfrm>
        <a:off x="6688289" y="2739121"/>
        <a:ext cx="1116350" cy="558175"/>
      </dsp:txXfrm>
    </dsp:sp>
    <dsp:sp modelId="{ED4BD7C4-31D5-49A7-B597-10AA123245ED}">
      <dsp:nvSpPr>
        <dsp:cNvPr id="0" name=""/>
        <dsp:cNvSpPr/>
      </dsp:nvSpPr>
      <dsp:spPr>
        <a:xfrm>
          <a:off x="6662657" y="3429177"/>
          <a:ext cx="1116350" cy="39005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Brenda Hester, Accountant</a:t>
          </a:r>
        </a:p>
      </dsp:txBody>
      <dsp:txXfrm>
        <a:off x="6662657" y="3429177"/>
        <a:ext cx="1116350" cy="390052"/>
      </dsp:txXfrm>
    </dsp:sp>
    <dsp:sp modelId="{BE685BD1-9C2A-4B81-8CD9-6B91FE5F0A78}">
      <dsp:nvSpPr>
        <dsp:cNvPr id="0" name=""/>
        <dsp:cNvSpPr/>
      </dsp:nvSpPr>
      <dsp:spPr>
        <a:xfrm>
          <a:off x="6739552" y="396778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a:t>Cheryl Williams-Smith, Financial/Closeout Accountant</a:t>
          </a:r>
        </a:p>
      </dsp:txBody>
      <dsp:txXfrm>
        <a:off x="6739552" y="3967787"/>
        <a:ext cx="1116350" cy="5581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B7C63DFA-48CB-4123-8C93-47AAD0FADEC2}" type="datetimeFigureOut">
              <a:rPr lang="en-US" smtClean="0"/>
              <a:pPr/>
              <a:t>9/25/2014</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33249CBD-1ED6-4778-93B6-968AF3668090}" type="slidenum">
              <a:rPr lang="en-US" smtClean="0"/>
              <a:pPr/>
              <a:t>‹#›</a:t>
            </a:fld>
            <a:endParaRPr lang="en-US"/>
          </a:p>
        </p:txBody>
      </p:sp>
    </p:spTree>
    <p:extLst>
      <p:ext uri="{BB962C8B-B14F-4D97-AF65-F5344CB8AC3E}">
        <p14:creationId xmlns:p14="http://schemas.microsoft.com/office/powerpoint/2010/main" val="17089519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1B7BCC14-C5C6-4DAF-8DCC-9C781CDC45D3}" type="datetimeFigureOut">
              <a:rPr lang="en-US" smtClean="0"/>
              <a:pPr/>
              <a:t>9/25/2014</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FE90E48B-5219-4314-9F38-EF14F26C9C9D}" type="slidenum">
              <a:rPr lang="en-US" smtClean="0"/>
              <a:pPr/>
              <a:t>‹#›</a:t>
            </a:fld>
            <a:endParaRPr lang="en-US"/>
          </a:p>
        </p:txBody>
      </p:sp>
    </p:spTree>
    <p:extLst>
      <p:ext uri="{BB962C8B-B14F-4D97-AF65-F5344CB8AC3E}">
        <p14:creationId xmlns:p14="http://schemas.microsoft.com/office/powerpoint/2010/main" val="1493092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NSF: Failure to submit timely reports will delay NSF review and processing of pending proposals and processing of additional funding and administrative actions, including, but not limited to, no cost extensions for all identified PIs and co-PIs on a given award. In the case of continuing grants, failure to submit timely reports may delay processing of funding increments</a:t>
            </a:r>
            <a:endParaRPr lang="en-US" dirty="0"/>
          </a:p>
        </p:txBody>
      </p:sp>
    </p:spTree>
    <p:extLst>
      <p:ext uri="{BB962C8B-B14F-4D97-AF65-F5344CB8AC3E}">
        <p14:creationId xmlns:p14="http://schemas.microsoft.com/office/powerpoint/2010/main" val="1056543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078F10E-1CA2-4088-B703-5E1EE468F70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A4024-9BE3-154F-A06D-CD2277C0E9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fo.gov/cofa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SPA &amp; SPAC UPDATE </a:t>
            </a:r>
            <a:r>
              <a:rPr lang="en-US" dirty="0" smtClean="0"/>
              <a:t>MEETING</a:t>
            </a:r>
            <a:br>
              <a:rPr lang="en-US" dirty="0" smtClean="0"/>
            </a:br>
            <a:r>
              <a:rPr lang="en-US" dirty="0" smtClean="0"/>
              <a:t>SPAC </a:t>
            </a:r>
            <a:endParaRPr lang="en-US" dirty="0"/>
          </a:p>
        </p:txBody>
      </p:sp>
      <p:sp>
        <p:nvSpPr>
          <p:cNvPr id="3" name="Subtitle 2"/>
          <p:cNvSpPr>
            <a:spLocks noGrp="1"/>
          </p:cNvSpPr>
          <p:nvPr>
            <p:ph type="subTitle" idx="1"/>
          </p:nvPr>
        </p:nvSpPr>
        <p:spPr/>
        <p:txBody>
          <a:bodyPr/>
          <a:lstStyle/>
          <a:p>
            <a:r>
              <a:rPr lang="en-US" dirty="0" smtClean="0"/>
              <a:t>September 23, 2014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Fund Bank Change</a:t>
            </a:r>
            <a:endParaRPr lang="en-US" dirty="0"/>
          </a:p>
        </p:txBody>
      </p:sp>
      <p:sp>
        <p:nvSpPr>
          <p:cNvPr id="3" name="Content Placeholder 2"/>
          <p:cNvSpPr>
            <a:spLocks noGrp="1"/>
          </p:cNvSpPr>
          <p:nvPr>
            <p:ph idx="1"/>
          </p:nvPr>
        </p:nvSpPr>
        <p:spPr/>
        <p:txBody>
          <a:bodyPr/>
          <a:lstStyle/>
          <a:p>
            <a:r>
              <a:rPr lang="en-US" dirty="0" smtClean="0"/>
              <a:t>Recently notified by State Treasurer’s office that we can no longer use M&amp;T bank</a:t>
            </a:r>
          </a:p>
          <a:p>
            <a:r>
              <a:rPr lang="en-US" dirty="0" smtClean="0"/>
              <a:t>We chose M&amp;T mainly for convenience related to study participant checks</a:t>
            </a:r>
          </a:p>
          <a:p>
            <a:r>
              <a:rPr lang="en-US" dirty="0" smtClean="0"/>
              <a:t>We will look for another bank in close proximity to campus (most likely PNC)</a:t>
            </a:r>
          </a:p>
          <a:p>
            <a:r>
              <a:rPr lang="en-US" dirty="0" smtClean="0"/>
              <a:t>Only request checks that will be distributed in the next 30 days</a:t>
            </a:r>
            <a:endParaRPr lang="en-US" dirty="0"/>
          </a:p>
        </p:txBody>
      </p:sp>
    </p:spTree>
    <p:extLst>
      <p:ext uri="{BB962C8B-B14F-4D97-AF65-F5344CB8AC3E}">
        <p14:creationId xmlns:p14="http://schemas.microsoft.com/office/powerpoint/2010/main" val="3761946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Payroll Calendar – FY15</a:t>
            </a:r>
            <a:endParaRPr lang="en-US" dirty="0"/>
          </a:p>
        </p:txBody>
      </p:sp>
      <p:sp>
        <p:nvSpPr>
          <p:cNvPr id="3" name="Content Placeholder 2"/>
          <p:cNvSpPr>
            <a:spLocks noGrp="1"/>
          </p:cNvSpPr>
          <p:nvPr>
            <p:ph idx="1"/>
          </p:nvPr>
        </p:nvSpPr>
        <p:spPr/>
        <p:txBody>
          <a:bodyPr>
            <a:normAutofit/>
          </a:bodyPr>
          <a:lstStyle/>
          <a:p>
            <a:r>
              <a:rPr lang="en-US" dirty="0"/>
              <a:t>Generally, payroll will now post in </a:t>
            </a:r>
            <a:r>
              <a:rPr lang="en-US" dirty="0" err="1"/>
              <a:t>eUMB</a:t>
            </a:r>
            <a:r>
              <a:rPr lang="en-US" dirty="0"/>
              <a:t>/RAVEN on pay day Friday</a:t>
            </a:r>
          </a:p>
          <a:p>
            <a:pPr lvl="1"/>
            <a:r>
              <a:rPr lang="en-US" dirty="0"/>
              <a:t>Including related fringes and F&amp;A</a:t>
            </a:r>
          </a:p>
          <a:p>
            <a:r>
              <a:rPr lang="en-US" dirty="0"/>
              <a:t>Trade off is that DR/BR deadlines are now Tuesday instead of Friday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F&amp;A Processing</a:t>
            </a:r>
            <a:endParaRPr lang="en-US" dirty="0"/>
          </a:p>
        </p:txBody>
      </p:sp>
      <p:sp>
        <p:nvSpPr>
          <p:cNvPr id="3" name="Content Placeholder 2"/>
          <p:cNvSpPr>
            <a:spLocks noGrp="1"/>
          </p:cNvSpPr>
          <p:nvPr>
            <p:ph idx="1"/>
          </p:nvPr>
        </p:nvSpPr>
        <p:spPr/>
        <p:txBody>
          <a:bodyPr>
            <a:normAutofit/>
          </a:bodyPr>
          <a:lstStyle/>
          <a:p>
            <a:r>
              <a:rPr lang="en-US" dirty="0"/>
              <a:t>F&amp;A is now processed nightly, one day behind the expense posting</a:t>
            </a:r>
          </a:p>
          <a:p>
            <a:r>
              <a:rPr lang="en-US" dirty="0"/>
              <a:t>Exceptions:</a:t>
            </a:r>
          </a:p>
          <a:p>
            <a:pPr lvl="1"/>
            <a:r>
              <a:rPr lang="en-US" dirty="0"/>
              <a:t>Payroll – if the payroll is there, the F&amp;A is there</a:t>
            </a:r>
          </a:p>
          <a:p>
            <a:pPr lvl="1"/>
            <a:r>
              <a:rPr lang="en-US" dirty="0"/>
              <a:t>When two months are open, F&amp;A only posts for the previous month</a:t>
            </a:r>
          </a:p>
          <a:p>
            <a:pPr lvl="2"/>
            <a:r>
              <a:rPr lang="en-US" dirty="0"/>
              <a:t>Unless it is payroll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Implementation of DHHS LOC Draw by Award</a:t>
            </a:r>
            <a:endParaRPr lang="en-US" sz="3200" dirty="0"/>
          </a:p>
        </p:txBody>
      </p:sp>
      <p:sp>
        <p:nvSpPr>
          <p:cNvPr id="3" name="Content Placeholder 2"/>
          <p:cNvSpPr>
            <a:spLocks noGrp="1"/>
          </p:cNvSpPr>
          <p:nvPr>
            <p:ph idx="1"/>
          </p:nvPr>
        </p:nvSpPr>
        <p:spPr/>
        <p:txBody>
          <a:bodyPr/>
          <a:lstStyle/>
          <a:p>
            <a:r>
              <a:rPr lang="en-US" dirty="0"/>
              <a:t>New awards are coming in and are being drawn by award (81 so far)</a:t>
            </a:r>
          </a:p>
          <a:p>
            <a:pPr lvl="1"/>
            <a:r>
              <a:rPr lang="en-US" dirty="0"/>
              <a:t>The first of these are ending this month</a:t>
            </a:r>
          </a:p>
          <a:p>
            <a:r>
              <a:rPr lang="en-US" dirty="0"/>
              <a:t>NIH announced that the transition of SNAP awards which was originally slotted for federal FY 15 will now be federal FY 16</a:t>
            </a:r>
          </a:p>
        </p:txBody>
      </p:sp>
    </p:spTree>
    <p:extLst>
      <p:ext uri="{BB962C8B-B14F-4D97-AF65-F5344CB8AC3E}">
        <p14:creationId xmlns:p14="http://schemas.microsoft.com/office/powerpoint/2010/main" val="1667397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Uniform Guidance Implementation</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a:t>Agency Implementations</a:t>
            </a:r>
          </a:p>
          <a:p>
            <a:pPr lvl="1"/>
            <a:r>
              <a:rPr lang="en-US" dirty="0"/>
              <a:t>Other than NSF, agencies will not be publishing their implementation of the guidance for comments</a:t>
            </a:r>
          </a:p>
          <a:p>
            <a:pPr lvl="1"/>
            <a:r>
              <a:rPr lang="en-US" dirty="0"/>
              <a:t>Will not be published until December 26, 2014 as interim final </a:t>
            </a:r>
          </a:p>
          <a:p>
            <a:pPr lvl="2"/>
            <a:r>
              <a:rPr lang="en-US" dirty="0"/>
              <a:t>New Standard Research Terms and Conditions</a:t>
            </a:r>
          </a:p>
          <a:p>
            <a:pPr lvl="2"/>
            <a:r>
              <a:rPr lang="en-US" dirty="0"/>
              <a:t>New NIH Grants Policy Statement </a:t>
            </a:r>
          </a:p>
          <a:p>
            <a:r>
              <a:rPr lang="en-US" dirty="0"/>
              <a:t>COFAR issued FAQs on August 29</a:t>
            </a:r>
            <a:r>
              <a:rPr lang="en-US" baseline="30000" dirty="0"/>
              <a:t>th</a:t>
            </a:r>
            <a:endParaRPr lang="en-US" dirty="0"/>
          </a:p>
          <a:p>
            <a:pPr lvl="1"/>
            <a:r>
              <a:rPr lang="en-US" u="sng" dirty="0">
                <a:hlinkClick r:id="rId2"/>
              </a:rPr>
              <a:t>https://cfo.gov/cofar/</a:t>
            </a:r>
            <a:endParaRPr lang="en-US" dirty="0"/>
          </a:p>
          <a:p>
            <a:pPr lvl="1"/>
            <a:r>
              <a:rPr lang="en-US" dirty="0"/>
              <a:t>Delayed the implementation of the Procurement changes one year</a:t>
            </a:r>
          </a:p>
          <a:p>
            <a:pPr lvl="1"/>
            <a:r>
              <a:rPr lang="en-US" dirty="0"/>
              <a:t>Confirmed that we should be proposing now according to the new guidance since most awards proposed now will be awarded after December 26, 2014</a:t>
            </a:r>
          </a:p>
        </p:txBody>
      </p:sp>
    </p:spTree>
    <p:extLst>
      <p:ext uri="{BB962C8B-B14F-4D97-AF65-F5344CB8AC3E}">
        <p14:creationId xmlns:p14="http://schemas.microsoft.com/office/powerpoint/2010/main" val="3234227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Proposing Under the New Guidance</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a:t>Direct Charging of Administrative and Clerical Salaries</a:t>
            </a:r>
          </a:p>
          <a:p>
            <a:pPr lvl="1"/>
            <a:r>
              <a:rPr lang="en-US" dirty="0"/>
              <a:t>Exhibit C and the definition of “major programs” has been eliminated</a:t>
            </a:r>
          </a:p>
          <a:p>
            <a:pPr lvl="1"/>
            <a:r>
              <a:rPr lang="en-US" dirty="0"/>
              <a:t>Now 4 criteria have to be met</a:t>
            </a:r>
          </a:p>
          <a:p>
            <a:pPr marL="1234440" lvl="2" indent="-457200">
              <a:buFont typeface="+mj-lt"/>
              <a:buAutoNum type="arabicPeriod"/>
            </a:pPr>
            <a:r>
              <a:rPr lang="en-US" dirty="0"/>
              <a:t>Administrative or clerical services are integral to a project or activity; </a:t>
            </a:r>
          </a:p>
          <a:p>
            <a:pPr marL="1234440" lvl="2" indent="-457200">
              <a:buFont typeface="+mj-lt"/>
              <a:buAutoNum type="arabicPeriod"/>
            </a:pPr>
            <a:r>
              <a:rPr lang="en-US" dirty="0"/>
              <a:t>Individuals involved can be specifically identified with the project or activity;</a:t>
            </a:r>
          </a:p>
          <a:p>
            <a:pPr marL="1234440" lvl="2" indent="-457200">
              <a:buFont typeface="+mj-lt"/>
              <a:buAutoNum type="arabicPeriod"/>
            </a:pPr>
            <a:r>
              <a:rPr lang="en-US" b="1" dirty="0"/>
              <a:t>Such costs are explicitly included in the budget or have the prior written approval of the Federal awarding agency</a:t>
            </a:r>
            <a:r>
              <a:rPr lang="en-US" dirty="0"/>
              <a:t>; and</a:t>
            </a:r>
          </a:p>
          <a:p>
            <a:pPr marL="1234440" lvl="2" indent="-457200">
              <a:buFont typeface="+mj-lt"/>
              <a:buAutoNum type="arabicPeriod"/>
            </a:pPr>
            <a:r>
              <a:rPr lang="en-US" dirty="0"/>
              <a:t>The costs are not also recovered as indirect costs.</a:t>
            </a:r>
          </a:p>
        </p:txBody>
      </p:sp>
    </p:spTree>
    <p:extLst>
      <p:ext uri="{BB962C8B-B14F-4D97-AF65-F5344CB8AC3E}">
        <p14:creationId xmlns:p14="http://schemas.microsoft.com/office/powerpoint/2010/main" val="1887242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Proposing Under the New Guidance</a:t>
            </a:r>
            <a:endParaRPr lang="en-US" sz="3200" dirty="0"/>
          </a:p>
        </p:txBody>
      </p:sp>
      <p:sp>
        <p:nvSpPr>
          <p:cNvPr id="3" name="Content Placeholder 2"/>
          <p:cNvSpPr>
            <a:spLocks noGrp="1"/>
          </p:cNvSpPr>
          <p:nvPr>
            <p:ph idx="1"/>
          </p:nvPr>
        </p:nvSpPr>
        <p:spPr/>
        <p:txBody>
          <a:bodyPr/>
          <a:lstStyle/>
          <a:p>
            <a:r>
              <a:rPr lang="en-US" dirty="0"/>
              <a:t>Sub Awards</a:t>
            </a:r>
          </a:p>
          <a:p>
            <a:pPr lvl="1"/>
            <a:r>
              <a:rPr lang="en-US" dirty="0"/>
              <a:t>Make sure to include in their budget their negotiated F&amp;A rate or the de </a:t>
            </a:r>
            <a:r>
              <a:rPr lang="en-US" dirty="0" err="1"/>
              <a:t>minimis</a:t>
            </a:r>
            <a:r>
              <a:rPr lang="en-US" dirty="0"/>
              <a:t> 10%</a:t>
            </a:r>
          </a:p>
          <a:p>
            <a:pPr lvl="1"/>
            <a:r>
              <a:rPr lang="en-US" dirty="0"/>
              <a:t>Need prior approval for all fixed price sub awards</a:t>
            </a:r>
          </a:p>
          <a:p>
            <a:pPr lvl="1"/>
            <a:r>
              <a:rPr lang="en-US" dirty="0"/>
              <a:t>No fixed price sub awards &gt;$150,000 </a:t>
            </a:r>
          </a:p>
        </p:txBody>
      </p:sp>
    </p:spTree>
    <p:extLst>
      <p:ext uri="{BB962C8B-B14F-4D97-AF65-F5344CB8AC3E}">
        <p14:creationId xmlns:p14="http://schemas.microsoft.com/office/powerpoint/2010/main" val="378801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AGENDA</a:t>
            </a:r>
            <a:endParaRPr lang="en-US" dirty="0"/>
          </a:p>
        </p:txBody>
      </p:sp>
      <p:sp>
        <p:nvSpPr>
          <p:cNvPr id="3" name="Content Placeholder 2"/>
          <p:cNvSpPr>
            <a:spLocks noGrp="1"/>
          </p:cNvSpPr>
          <p:nvPr>
            <p:ph idx="1"/>
          </p:nvPr>
        </p:nvSpPr>
        <p:spPr>
          <a:xfrm>
            <a:off x="457200" y="1417638"/>
            <a:ext cx="8229600" cy="5066289"/>
          </a:xfrm>
        </p:spPr>
        <p:txBody>
          <a:bodyPr>
            <a:normAutofit fontScale="70000" lnSpcReduction="20000"/>
          </a:bodyPr>
          <a:lstStyle/>
          <a:p>
            <a:r>
              <a:rPr lang="en-US" sz="5100" dirty="0" smtClean="0"/>
              <a:t>SPAC Personnel Update</a:t>
            </a:r>
          </a:p>
          <a:p>
            <a:r>
              <a:rPr lang="en-US" sz="5100" dirty="0"/>
              <a:t>Current Challenges</a:t>
            </a:r>
          </a:p>
          <a:p>
            <a:r>
              <a:rPr lang="en-US" sz="5100" dirty="0" smtClean="0"/>
              <a:t>NCURA Regional Meeting in Baltimore</a:t>
            </a:r>
          </a:p>
          <a:p>
            <a:r>
              <a:rPr lang="en-US" sz="5200" dirty="0" smtClean="0"/>
              <a:t>Contract and Grant Check Deposits</a:t>
            </a:r>
          </a:p>
          <a:p>
            <a:r>
              <a:rPr lang="en-US" sz="5200" dirty="0" smtClean="0"/>
              <a:t>Working Fund Bank Change</a:t>
            </a:r>
          </a:p>
          <a:p>
            <a:endParaRPr lang="en-US" sz="5100" dirty="0" smtClean="0"/>
          </a:p>
          <a:p>
            <a:endParaRPr lang="en-US" dirty="0" smtClean="0"/>
          </a:p>
          <a:p>
            <a:endParaRPr lang="en-US" dirty="0" smtClean="0"/>
          </a:p>
          <a:p>
            <a:pPr>
              <a:buNone/>
            </a:pPr>
            <a:r>
              <a:rPr lang="en-US" dirty="0" smtClean="0"/>
              <a:t> </a:t>
            </a:r>
          </a:p>
          <a:p>
            <a:pPr>
              <a:buNone/>
            </a:pPr>
            <a:endParaRPr lang="en-US" dirty="0" smtClean="0"/>
          </a:p>
          <a:p>
            <a:pPr>
              <a:buNone/>
            </a:pPr>
            <a:endParaRPr lang="en-US" dirty="0" smtClean="0"/>
          </a:p>
          <a:p>
            <a:endParaRPr lang="en-US" dirty="0" smtClean="0"/>
          </a:p>
          <a:p>
            <a:pPr>
              <a:buNone/>
            </a:pPr>
            <a:endParaRPr lang="en-US" dirty="0"/>
          </a:p>
        </p:txBody>
      </p:sp>
    </p:spTree>
    <p:extLst>
      <p:ext uri="{BB962C8B-B14F-4D97-AF65-F5344CB8AC3E}">
        <p14:creationId xmlns:p14="http://schemas.microsoft.com/office/powerpoint/2010/main" val="2286219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AGENDA</a:t>
            </a:r>
            <a:endParaRPr lang="en-US" dirty="0"/>
          </a:p>
        </p:txBody>
      </p:sp>
      <p:sp>
        <p:nvSpPr>
          <p:cNvPr id="3" name="Content Placeholder 2"/>
          <p:cNvSpPr>
            <a:spLocks noGrp="1"/>
          </p:cNvSpPr>
          <p:nvPr>
            <p:ph idx="1"/>
          </p:nvPr>
        </p:nvSpPr>
        <p:spPr>
          <a:xfrm>
            <a:off x="457200" y="1417638"/>
            <a:ext cx="8229600" cy="5066289"/>
          </a:xfrm>
        </p:spPr>
        <p:txBody>
          <a:bodyPr>
            <a:normAutofit fontScale="70000" lnSpcReduction="20000"/>
          </a:bodyPr>
          <a:lstStyle/>
          <a:p>
            <a:r>
              <a:rPr lang="en-US" sz="5100" dirty="0" smtClean="0"/>
              <a:t>Change in Payroll Calendar – FY2015</a:t>
            </a:r>
          </a:p>
          <a:p>
            <a:r>
              <a:rPr lang="en-US" sz="5100" dirty="0" smtClean="0"/>
              <a:t>Change in F&amp;A Processing</a:t>
            </a:r>
          </a:p>
          <a:p>
            <a:r>
              <a:rPr lang="en-US" sz="5100" dirty="0" smtClean="0"/>
              <a:t>Implementation of DHHS LOC Draw by Award</a:t>
            </a:r>
          </a:p>
          <a:p>
            <a:r>
              <a:rPr lang="en-US" sz="5100" dirty="0" smtClean="0"/>
              <a:t>Uniform Guidance Implementation</a:t>
            </a:r>
          </a:p>
          <a:p>
            <a:endParaRPr lang="en-US" sz="4300" dirty="0" smtClean="0"/>
          </a:p>
          <a:p>
            <a:endParaRPr lang="en-US" sz="5100" dirty="0" smtClean="0"/>
          </a:p>
          <a:p>
            <a:endParaRPr lang="en-US" dirty="0" smtClean="0"/>
          </a:p>
          <a:p>
            <a:endParaRPr lang="en-US" dirty="0" smtClean="0"/>
          </a:p>
          <a:p>
            <a:pPr>
              <a:buNone/>
            </a:pPr>
            <a:r>
              <a:rPr lang="en-US" dirty="0" smtClean="0"/>
              <a:t> </a:t>
            </a:r>
          </a:p>
          <a:p>
            <a:pPr>
              <a:buNone/>
            </a:pPr>
            <a:endParaRPr lang="en-US" dirty="0" smtClean="0"/>
          </a:p>
          <a:p>
            <a:pPr>
              <a:buNone/>
            </a:pPr>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New/Changed Staff</a:t>
            </a:r>
            <a:endParaRPr lang="en-US" dirty="0"/>
          </a:p>
        </p:txBody>
      </p:sp>
      <p:sp>
        <p:nvSpPr>
          <p:cNvPr id="3" name="Content Placeholder 2"/>
          <p:cNvSpPr>
            <a:spLocks noGrp="1"/>
          </p:cNvSpPr>
          <p:nvPr>
            <p:ph idx="1"/>
          </p:nvPr>
        </p:nvSpPr>
        <p:spPr/>
        <p:txBody>
          <a:bodyPr/>
          <a:lstStyle/>
          <a:p>
            <a:r>
              <a:rPr lang="en-US" dirty="0" smtClean="0"/>
              <a:t>Ron Hill, Team Red</a:t>
            </a:r>
          </a:p>
          <a:p>
            <a:r>
              <a:rPr lang="en-US" dirty="0" smtClean="0"/>
              <a:t>Tina Zhu, move from Team Red to Team Yellow</a:t>
            </a:r>
          </a:p>
          <a:p>
            <a:r>
              <a:rPr lang="en-US" dirty="0" smtClean="0"/>
              <a:t>Rosetta </a:t>
            </a:r>
            <a:r>
              <a:rPr lang="en-US" dirty="0" err="1" smtClean="0"/>
              <a:t>Eliciero</a:t>
            </a:r>
            <a:r>
              <a:rPr lang="en-US" dirty="0" smtClean="0"/>
              <a:t> </a:t>
            </a:r>
            <a:r>
              <a:rPr lang="en-US" dirty="0" smtClean="0"/>
              <a:t>resigned from </a:t>
            </a:r>
            <a:r>
              <a:rPr lang="en-US" smtClean="0"/>
              <a:t>Team Yellow</a:t>
            </a:r>
            <a:endParaRPr lang="en-US" dirty="0" smtClean="0"/>
          </a:p>
          <a:p>
            <a:r>
              <a:rPr lang="en-US" dirty="0" smtClean="0"/>
              <a:t>Hiring for an Assistant Director</a:t>
            </a:r>
          </a:p>
          <a:p>
            <a:r>
              <a:rPr lang="en-US" dirty="0" smtClean="0"/>
              <a:t>Hiring for two Financial Accountants </a:t>
            </a:r>
          </a:p>
          <a:p>
            <a:pPr lvl="1"/>
            <a:r>
              <a:rPr lang="en-US" dirty="0" smtClean="0"/>
              <a:t>One is a replacement for the yellow team</a:t>
            </a:r>
          </a:p>
          <a:p>
            <a:pPr lvl="1"/>
            <a:r>
              <a:rPr lang="en-US" dirty="0" smtClean="0"/>
              <a:t>One is a new “Floater” position</a:t>
            </a:r>
          </a:p>
          <a:p>
            <a:endParaRPr lang="en-US" dirty="0"/>
          </a:p>
        </p:txBody>
      </p:sp>
    </p:spTree>
    <p:extLst>
      <p:ext uri="{BB962C8B-B14F-4D97-AF65-F5344CB8AC3E}">
        <p14:creationId xmlns:p14="http://schemas.microsoft.com/office/powerpoint/2010/main" val="2732070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SPAC ORGANIZATION CHART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7589246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630705" y="1097287"/>
            <a:ext cx="2402625" cy="369332"/>
          </a:xfrm>
          <a:prstGeom prst="rect">
            <a:avLst/>
          </a:prstGeom>
          <a:noFill/>
        </p:spPr>
        <p:txBody>
          <a:bodyPr wrap="square" rtlCol="0">
            <a:spAutoFit/>
          </a:bodyPr>
          <a:lstStyle/>
          <a:p>
            <a:r>
              <a:rPr lang="en-US" dirty="0" smtClean="0"/>
              <a:t>Effective 9/1/2014</a:t>
            </a:r>
            <a:endParaRPr lang="en-US" dirty="0"/>
          </a:p>
        </p:txBody>
      </p:sp>
    </p:spTree>
    <p:extLst>
      <p:ext uri="{BB962C8B-B14F-4D97-AF65-F5344CB8AC3E}">
        <p14:creationId xmlns:p14="http://schemas.microsoft.com/office/powerpoint/2010/main" val="596274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 Challenges</a:t>
            </a:r>
            <a:endParaRPr lang="en-US" dirty="0"/>
          </a:p>
        </p:txBody>
      </p:sp>
      <p:sp>
        <p:nvSpPr>
          <p:cNvPr id="3" name="Content Placeholder 2"/>
          <p:cNvSpPr>
            <a:spLocks noGrp="1"/>
          </p:cNvSpPr>
          <p:nvPr>
            <p:ph idx="1"/>
          </p:nvPr>
        </p:nvSpPr>
        <p:spPr/>
        <p:txBody>
          <a:bodyPr>
            <a:normAutofit/>
          </a:bodyPr>
          <a:lstStyle/>
          <a:p>
            <a:r>
              <a:rPr lang="en-US" dirty="0"/>
              <a:t>Signed ROE’s in 90 </a:t>
            </a:r>
            <a:r>
              <a:rPr lang="en-US" dirty="0" smtClean="0"/>
              <a:t>Days</a:t>
            </a:r>
          </a:p>
          <a:p>
            <a:r>
              <a:rPr lang="en-US" dirty="0" smtClean="0"/>
              <a:t>Charging awards after the period of availability of funds</a:t>
            </a:r>
          </a:p>
          <a:p>
            <a:r>
              <a:rPr lang="en-US" dirty="0" smtClean="0"/>
              <a:t>Movement </a:t>
            </a:r>
            <a:r>
              <a:rPr lang="en-US" dirty="0"/>
              <a:t>of over expenditures to close accounts</a:t>
            </a:r>
          </a:p>
          <a:p>
            <a:r>
              <a:rPr lang="en-US" dirty="0" smtClean="0"/>
              <a:t>Transferring PI’s </a:t>
            </a:r>
          </a:p>
        </p:txBody>
      </p:sp>
    </p:spTree>
    <p:extLst>
      <p:ext uri="{BB962C8B-B14F-4D97-AF65-F5344CB8AC3E}">
        <p14:creationId xmlns:p14="http://schemas.microsoft.com/office/powerpoint/2010/main" val="1367943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NCURA Regional Meeting</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9192" y="1751213"/>
            <a:ext cx="3343275" cy="1352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512606" y="3298677"/>
            <a:ext cx="6460620" cy="1815882"/>
          </a:xfrm>
          <a:prstGeom prst="rect">
            <a:avLst/>
          </a:prstGeom>
          <a:noFill/>
        </p:spPr>
        <p:txBody>
          <a:bodyPr wrap="square" rtlCol="0">
            <a:spAutoFit/>
          </a:bodyPr>
          <a:lstStyle/>
          <a:p>
            <a:r>
              <a:rPr lang="en-US" dirty="0" smtClean="0"/>
              <a:t>Region II Meeting Coming to Baltimore………………..</a:t>
            </a:r>
          </a:p>
          <a:p>
            <a:endParaRPr lang="en-US" dirty="0"/>
          </a:p>
          <a:p>
            <a:pPr algn="ctr"/>
            <a:r>
              <a:rPr lang="en-US" sz="4000" dirty="0" smtClean="0"/>
              <a:t>April 26-29, 2015</a:t>
            </a:r>
          </a:p>
          <a:p>
            <a:endParaRPr lang="en-US" dirty="0"/>
          </a:p>
          <a:p>
            <a:endParaRPr lang="en-US" dirty="0"/>
          </a:p>
        </p:txBody>
      </p:sp>
      <p:sp>
        <p:nvSpPr>
          <p:cNvPr id="3" name="Rectangle 2"/>
          <p:cNvSpPr/>
          <p:nvPr/>
        </p:nvSpPr>
        <p:spPr>
          <a:xfrm>
            <a:off x="666572" y="4826675"/>
            <a:ext cx="8419744" cy="2031325"/>
          </a:xfrm>
          <a:prstGeom prst="rect">
            <a:avLst/>
          </a:prstGeom>
        </p:spPr>
        <p:txBody>
          <a:bodyPr wrap="square">
            <a:spAutoFit/>
          </a:bodyPr>
          <a:lstStyle/>
          <a:p>
            <a:r>
              <a:rPr lang="en-US" dirty="0"/>
              <a:t>NCURA Region II’s spring meeting next year will be at the Baltimore Hilton beginning on Saturday, April 25 and concluding on Wednesday, April 29, 2015.  We will be holding two afternoon Region II Professional Development Workshops on Saturday and arranging for a full-day CRA review class as well.  On Sunday, April 26 we’ll have morning and afternoon workshops, and Monday-Wednesday we’ll have concurrent sessions and discussion groups.</a:t>
            </a:r>
          </a:p>
          <a:p>
            <a:r>
              <a:rPr lang="en-US" dirty="0"/>
              <a:t> </a:t>
            </a:r>
          </a:p>
        </p:txBody>
      </p:sp>
    </p:spTree>
    <p:extLst>
      <p:ext uri="{BB962C8B-B14F-4D97-AF65-F5344CB8AC3E}">
        <p14:creationId xmlns:p14="http://schemas.microsoft.com/office/powerpoint/2010/main" val="243827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C&amp;G Check Deposits</a:t>
            </a:r>
            <a:endParaRPr lang="en-US" dirty="0"/>
          </a:p>
        </p:txBody>
      </p:sp>
      <p:sp>
        <p:nvSpPr>
          <p:cNvPr id="5" name="Content Placeholder 4"/>
          <p:cNvSpPr>
            <a:spLocks noGrp="1"/>
          </p:cNvSpPr>
          <p:nvPr>
            <p:ph idx="1"/>
          </p:nvPr>
        </p:nvSpPr>
        <p:spPr/>
        <p:txBody>
          <a:bodyPr>
            <a:normAutofit lnSpcReduction="10000"/>
          </a:bodyPr>
          <a:lstStyle/>
          <a:p>
            <a:r>
              <a:rPr lang="en-US" dirty="0" smtClean="0"/>
              <a:t>Effective immediately all checks received by departments related to contracts and grants (C&amp;G) should be brought to the cashier’s window in the HS/HSL</a:t>
            </a:r>
          </a:p>
          <a:p>
            <a:r>
              <a:rPr lang="en-US" dirty="0" smtClean="0"/>
              <a:t>C&amp;G checks should no longer be dropped off at the Financial Services office in the Saratoga building</a:t>
            </a:r>
          </a:p>
          <a:p>
            <a:r>
              <a:rPr lang="en-US" dirty="0" smtClean="0"/>
              <a:t>Grace period until Nov 1</a:t>
            </a:r>
            <a:r>
              <a:rPr lang="en-US" baseline="30000" dirty="0" smtClean="0"/>
              <a:t>st </a:t>
            </a:r>
            <a:r>
              <a:rPr lang="en-US" dirty="0" smtClean="0"/>
              <a:t>to allow for full notification to all departments</a:t>
            </a:r>
          </a:p>
        </p:txBody>
      </p:sp>
    </p:spTree>
    <p:extLst>
      <p:ext uri="{BB962C8B-B14F-4D97-AF65-F5344CB8AC3E}">
        <p14:creationId xmlns:p14="http://schemas.microsoft.com/office/powerpoint/2010/main" val="273428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C&amp;G Check Deposits</a:t>
            </a:r>
            <a:endParaRPr lang="en-US" dirty="0"/>
          </a:p>
        </p:txBody>
      </p:sp>
      <p:sp>
        <p:nvSpPr>
          <p:cNvPr id="3" name="Content Placeholder 2"/>
          <p:cNvSpPr>
            <a:spLocks noGrp="1"/>
          </p:cNvSpPr>
          <p:nvPr>
            <p:ph idx="1"/>
          </p:nvPr>
        </p:nvSpPr>
        <p:spPr/>
        <p:txBody>
          <a:bodyPr/>
          <a:lstStyle/>
          <a:p>
            <a:r>
              <a:rPr lang="en-US" dirty="0" smtClean="0"/>
              <a:t>Must attach a copy of the check along with the supporting documentation</a:t>
            </a:r>
          </a:p>
          <a:p>
            <a:pPr lvl="1"/>
            <a:r>
              <a:rPr lang="en-US" dirty="0" smtClean="0"/>
              <a:t>Deposit form will be updated with reminder</a:t>
            </a:r>
          </a:p>
          <a:p>
            <a:r>
              <a:rPr lang="en-US" dirty="0" smtClean="0"/>
              <a:t>Receipt generated from cashier indicating that the deposit was made to the SPAC clearing account</a:t>
            </a:r>
          </a:p>
          <a:p>
            <a:r>
              <a:rPr lang="en-US" dirty="0" smtClean="0"/>
              <a:t>Documentation will be sent to SPAC (Mary Miller) to apply the deposit to A/R or revenue</a:t>
            </a:r>
            <a:endParaRPr lang="en-US" dirty="0"/>
          </a:p>
        </p:txBody>
      </p:sp>
    </p:spTree>
    <p:extLst>
      <p:ext uri="{BB962C8B-B14F-4D97-AF65-F5344CB8AC3E}">
        <p14:creationId xmlns:p14="http://schemas.microsoft.com/office/powerpoint/2010/main" val="461514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4149</TotalTime>
  <Words>865</Words>
  <Application>Microsoft Office PowerPoint</Application>
  <PresentationFormat>On-screen Show (4:3)</PresentationFormat>
  <Paragraphs>119</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SPA &amp; SPAC UPDATE MEETING SPAC </vt:lpstr>
      <vt:lpstr>TODAY’S AGENDA</vt:lpstr>
      <vt:lpstr>TODAY’S AGENDA</vt:lpstr>
      <vt:lpstr>New/Changed Staff</vt:lpstr>
      <vt:lpstr>SPAC ORGANIZATION CHART</vt:lpstr>
      <vt:lpstr>Continued Challenges</vt:lpstr>
      <vt:lpstr>NCURA Regional Meeting</vt:lpstr>
      <vt:lpstr>C&amp;G Check Deposits</vt:lpstr>
      <vt:lpstr>C&amp;G Check Deposits</vt:lpstr>
      <vt:lpstr>Working Fund Bank Change</vt:lpstr>
      <vt:lpstr>Change in Payroll Calendar – FY15</vt:lpstr>
      <vt:lpstr>Change in F&amp;A Processing</vt:lpstr>
      <vt:lpstr>Implementation of DHHS LOC Draw by Award</vt:lpstr>
      <vt:lpstr>Uniform Guidance Implementation</vt:lpstr>
      <vt:lpstr>Proposing Under the New Guidance</vt:lpstr>
      <vt:lpstr>Proposing Under the New Guidance</vt:lpstr>
    </vt:vector>
  </TitlesOfParts>
  <Company>Univ of Maryland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Windows User</cp:lastModifiedBy>
  <cp:revision>290</cp:revision>
  <cp:lastPrinted>2014-09-23T17:44:25Z</cp:lastPrinted>
  <dcterms:created xsi:type="dcterms:W3CDTF">2011-07-11T15:55:14Z</dcterms:created>
  <dcterms:modified xsi:type="dcterms:W3CDTF">2014-09-25T17:45:33Z</dcterms:modified>
</cp:coreProperties>
</file>