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376" r:id="rId2"/>
    <p:sldId id="377" r:id="rId3"/>
    <p:sldId id="413" r:id="rId4"/>
    <p:sldId id="414"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30" r:id="rId20"/>
    <p:sldId id="431" r:id="rId21"/>
    <p:sldId id="334" r:id="rId22"/>
    <p:sldId id="409" r:id="rId23"/>
    <p:sldId id="399" r:id="rId24"/>
    <p:sldId id="411" r:id="rId25"/>
    <p:sldId id="412" r:id="rId26"/>
    <p:sldId id="401" r:id="rId27"/>
    <p:sldId id="400" r:id="rId28"/>
    <p:sldId id="402" r:id="rId29"/>
    <p:sldId id="403" r:id="rId30"/>
    <p:sldId id="404" r:id="rId31"/>
    <p:sldId id="405" r:id="rId32"/>
    <p:sldId id="406" r:id="rId33"/>
    <p:sldId id="407" r:id="rId34"/>
    <p:sldId id="408" r:id="rId35"/>
    <p:sldId id="433" r:id="rId36"/>
    <p:sldId id="434" r:id="rId37"/>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5E98C6-96CA-4BA1-94AA-A7BC1129AB69}">
          <p14:sldIdLst>
            <p14:sldId id="376"/>
            <p14:sldId id="377"/>
            <p14:sldId id="413"/>
            <p14:sldId id="414"/>
            <p14:sldId id="415"/>
            <p14:sldId id="416"/>
            <p14:sldId id="417"/>
            <p14:sldId id="418"/>
            <p14:sldId id="419"/>
            <p14:sldId id="420"/>
            <p14:sldId id="421"/>
            <p14:sldId id="422"/>
            <p14:sldId id="423"/>
            <p14:sldId id="424"/>
            <p14:sldId id="425"/>
            <p14:sldId id="426"/>
            <p14:sldId id="427"/>
            <p14:sldId id="428"/>
            <p14:sldId id="430"/>
            <p14:sldId id="431"/>
            <p14:sldId id="334"/>
            <p14:sldId id="409"/>
            <p14:sldId id="399"/>
            <p14:sldId id="411"/>
            <p14:sldId id="412"/>
            <p14:sldId id="401"/>
            <p14:sldId id="400"/>
            <p14:sldId id="402"/>
            <p14:sldId id="403"/>
            <p14:sldId id="404"/>
            <p14:sldId id="405"/>
            <p14:sldId id="406"/>
            <p14:sldId id="407"/>
            <p14:sldId id="408"/>
            <p14:sldId id="433"/>
            <p14:sldId id="4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7" autoAdjust="0"/>
    <p:restoredTop sz="94709" autoAdjust="0"/>
  </p:normalViewPr>
  <p:slideViewPr>
    <p:cSldViewPr snapToGrid="0" snapToObjects="1">
      <p:cViewPr>
        <p:scale>
          <a:sx n="100" d="100"/>
          <a:sy n="100" d="100"/>
        </p:scale>
        <p:origin x="-2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1812"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A3898-C3FE-AF4B-A1F3-6C28B550C6EB}"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FFDE627B-9707-8149-88B3-C0AACD5CA728}">
      <dgm:prSet phldrT="[Text]"/>
      <dgm:spPr>
        <a:solidFill>
          <a:schemeClr val="accent4"/>
        </a:solidFill>
      </dgm:spPr>
      <dgm:t>
        <a:bodyPr/>
        <a:lstStyle/>
        <a:p>
          <a:r>
            <a:rPr lang="en-US" b="1" dirty="0" smtClean="0">
              <a:solidFill>
                <a:srgbClr val="000000"/>
              </a:solidFill>
            </a:rPr>
            <a:t>Sponsored Programs Administration (SPA)</a:t>
          </a:r>
          <a:endParaRPr lang="en-US" b="1" dirty="0">
            <a:solidFill>
              <a:srgbClr val="000000"/>
            </a:solidFill>
          </a:endParaRPr>
        </a:p>
      </dgm:t>
    </dgm:pt>
    <dgm:pt modelId="{13C1FD5A-289B-CD43-AE0E-EB0B352E8199}" type="parTrans" cxnId="{130DE3EF-F5B3-5C43-9B3D-E5BAB21723F7}">
      <dgm:prSet/>
      <dgm:spPr/>
      <dgm:t>
        <a:bodyPr/>
        <a:lstStyle/>
        <a:p>
          <a:endParaRPr lang="en-US"/>
        </a:p>
      </dgm:t>
    </dgm:pt>
    <dgm:pt modelId="{82E1C9A6-1878-0A43-9F39-BDD27C5D0736}" type="sibTrans" cxnId="{130DE3EF-F5B3-5C43-9B3D-E5BAB21723F7}">
      <dgm:prSet/>
      <dgm:spPr/>
      <dgm:t>
        <a:bodyPr/>
        <a:lstStyle/>
        <a:p>
          <a:endParaRPr lang="en-US"/>
        </a:p>
      </dgm:t>
    </dgm:pt>
    <dgm:pt modelId="{62AC9B6D-6679-D343-80BD-E723B8D7373B}">
      <dgm:prSet phldrT="[Text]"/>
      <dgm:spPr/>
      <dgm:t>
        <a:bodyPr/>
        <a:lstStyle/>
        <a:p>
          <a:r>
            <a:rPr lang="en-US" b="1" dirty="0" smtClean="0">
              <a:solidFill>
                <a:srgbClr val="000000"/>
              </a:solidFill>
            </a:rPr>
            <a:t>Dennis Paffrath, AVP, SPA</a:t>
          </a:r>
          <a:endParaRPr lang="en-US" b="1" dirty="0">
            <a:solidFill>
              <a:srgbClr val="000000"/>
            </a:solidFill>
          </a:endParaRPr>
        </a:p>
      </dgm:t>
    </dgm:pt>
    <dgm:pt modelId="{90603449-5737-6241-8E62-64B0D330A859}" type="parTrans" cxnId="{43A9E2D3-A44A-8B4D-9813-AA12708AF6C3}">
      <dgm:prSet/>
      <dgm:spPr/>
      <dgm:t>
        <a:bodyPr/>
        <a:lstStyle/>
        <a:p>
          <a:endParaRPr lang="en-US"/>
        </a:p>
      </dgm:t>
    </dgm:pt>
    <dgm:pt modelId="{C40EABEB-4700-C145-B496-5162BF521C1B}" type="sibTrans" cxnId="{43A9E2D3-A44A-8B4D-9813-AA12708AF6C3}">
      <dgm:prSet/>
      <dgm:spPr/>
      <dgm:t>
        <a:bodyPr/>
        <a:lstStyle/>
        <a:p>
          <a:endParaRPr lang="en-US"/>
        </a:p>
      </dgm:t>
    </dgm:pt>
    <dgm:pt modelId="{E4191C5F-57CA-C141-A54F-25FCC40E6C14}">
      <dgm:prSet phldrT="[Text]"/>
      <dgm:spPr>
        <a:solidFill>
          <a:schemeClr val="accent4"/>
        </a:solidFill>
      </dgm:spPr>
      <dgm:t>
        <a:bodyPr/>
        <a:lstStyle/>
        <a:p>
          <a:r>
            <a:rPr lang="en-US" b="1" dirty="0" smtClean="0">
              <a:solidFill>
                <a:srgbClr val="000000"/>
              </a:solidFill>
            </a:rPr>
            <a:t>SPA G&amp;C</a:t>
          </a:r>
          <a:endParaRPr lang="en-US" b="1" dirty="0">
            <a:solidFill>
              <a:srgbClr val="000000"/>
            </a:solidFill>
          </a:endParaRPr>
        </a:p>
      </dgm:t>
    </dgm:pt>
    <dgm:pt modelId="{A17E6B06-7D5D-254F-A3AF-3305D8C5A61A}" type="parTrans" cxnId="{5B96FD1D-D6E8-4140-B4AE-E8152936356B}">
      <dgm:prSet/>
      <dgm:spPr/>
      <dgm:t>
        <a:bodyPr/>
        <a:lstStyle/>
        <a:p>
          <a:endParaRPr lang="en-US"/>
        </a:p>
      </dgm:t>
    </dgm:pt>
    <dgm:pt modelId="{D473B274-90D5-8243-A873-EC6134AD21BB}" type="sibTrans" cxnId="{5B96FD1D-D6E8-4140-B4AE-E8152936356B}">
      <dgm:prSet/>
      <dgm:spPr/>
      <dgm:t>
        <a:bodyPr/>
        <a:lstStyle/>
        <a:p>
          <a:endParaRPr lang="en-US"/>
        </a:p>
      </dgm:t>
    </dgm:pt>
    <dgm:pt modelId="{61628D30-E90C-6F4E-9F22-863B7236C158}">
      <dgm:prSet phldrT="[Text]"/>
      <dgm:spPr>
        <a:solidFill>
          <a:schemeClr val="accent4"/>
        </a:solidFill>
      </dgm:spPr>
      <dgm:t>
        <a:bodyPr/>
        <a:lstStyle/>
        <a:p>
          <a:r>
            <a:rPr lang="en-US" b="1" dirty="0" smtClean="0">
              <a:solidFill>
                <a:srgbClr val="000000"/>
              </a:solidFill>
            </a:rPr>
            <a:t>SPA Advancement</a:t>
          </a:r>
          <a:endParaRPr lang="en-US" b="1" dirty="0">
            <a:solidFill>
              <a:srgbClr val="000000"/>
            </a:solidFill>
          </a:endParaRPr>
        </a:p>
      </dgm:t>
    </dgm:pt>
    <dgm:pt modelId="{FAF42B75-AC69-4343-8DE2-CCB6714DE114}" type="parTrans" cxnId="{593EDF01-1665-464A-8857-DAF8B33C5A43}">
      <dgm:prSet/>
      <dgm:spPr/>
      <dgm:t>
        <a:bodyPr/>
        <a:lstStyle/>
        <a:p>
          <a:endParaRPr lang="en-US"/>
        </a:p>
      </dgm:t>
    </dgm:pt>
    <dgm:pt modelId="{85CD371A-ED14-7C4D-948B-EB1A52A27F25}" type="sibTrans" cxnId="{593EDF01-1665-464A-8857-DAF8B33C5A43}">
      <dgm:prSet/>
      <dgm:spPr/>
      <dgm:t>
        <a:bodyPr/>
        <a:lstStyle/>
        <a:p>
          <a:endParaRPr lang="en-US"/>
        </a:p>
      </dgm:t>
    </dgm:pt>
    <dgm:pt modelId="{73E45BBA-6ADF-0742-BAF5-DE60F5490E7F}">
      <dgm:prSet phldrT="[Text]"/>
      <dgm:spPr>
        <a:solidFill>
          <a:schemeClr val="accent4"/>
        </a:solidFill>
      </dgm:spPr>
      <dgm:t>
        <a:bodyPr/>
        <a:lstStyle/>
        <a:p>
          <a:r>
            <a:rPr lang="en-US" b="1" dirty="0" smtClean="0">
              <a:solidFill>
                <a:srgbClr val="000000"/>
              </a:solidFill>
            </a:rPr>
            <a:t>SPA Training and International Campus Support</a:t>
          </a:r>
          <a:endParaRPr lang="en-US" b="1" dirty="0">
            <a:solidFill>
              <a:srgbClr val="000000"/>
            </a:solidFill>
          </a:endParaRPr>
        </a:p>
      </dgm:t>
    </dgm:pt>
    <dgm:pt modelId="{EABF55EF-7CAC-6440-874F-E7EF039A0783}" type="parTrans" cxnId="{C5DD7231-4DA9-3345-8AC8-335EF1B35C79}">
      <dgm:prSet/>
      <dgm:spPr/>
      <dgm:t>
        <a:bodyPr/>
        <a:lstStyle/>
        <a:p>
          <a:endParaRPr lang="en-US"/>
        </a:p>
      </dgm:t>
    </dgm:pt>
    <dgm:pt modelId="{5C93DBA4-D03D-384D-BD07-203096FDA06B}" type="sibTrans" cxnId="{C5DD7231-4DA9-3345-8AC8-335EF1B35C79}">
      <dgm:prSet/>
      <dgm:spPr/>
      <dgm:t>
        <a:bodyPr/>
        <a:lstStyle/>
        <a:p>
          <a:endParaRPr lang="en-US"/>
        </a:p>
      </dgm:t>
    </dgm:pt>
    <dgm:pt modelId="{966496CF-F79B-0140-BE9D-C56CADD4EAB0}">
      <dgm:prSet phldrT="[Text]"/>
      <dgm:spPr>
        <a:solidFill>
          <a:schemeClr val="tx1"/>
        </a:solidFill>
      </dgm:spPr>
      <dgm:t>
        <a:bodyPr/>
        <a:lstStyle/>
        <a:p>
          <a:r>
            <a:rPr lang="en-US" b="1" dirty="0" smtClean="0">
              <a:solidFill>
                <a:schemeClr val="bg1"/>
              </a:solidFill>
            </a:rPr>
            <a:t>Dinnise Felder, Administrator</a:t>
          </a:r>
          <a:endParaRPr lang="en-US" b="1" dirty="0">
            <a:solidFill>
              <a:schemeClr val="bg1"/>
            </a:solidFill>
          </a:endParaRPr>
        </a:p>
      </dgm:t>
    </dgm:pt>
    <dgm:pt modelId="{E63088EE-3E27-424C-8D22-86518AB68361}" type="parTrans" cxnId="{E8B4D8ED-57E4-5547-91F1-214D2B81262A}">
      <dgm:prSet/>
      <dgm:spPr/>
      <dgm:t>
        <a:bodyPr/>
        <a:lstStyle/>
        <a:p>
          <a:endParaRPr lang="en-US"/>
        </a:p>
      </dgm:t>
    </dgm:pt>
    <dgm:pt modelId="{5288FE25-FBB9-3B4A-B284-C99136548A6F}" type="sibTrans" cxnId="{E8B4D8ED-57E4-5547-91F1-214D2B81262A}">
      <dgm:prSet/>
      <dgm:spPr/>
      <dgm:t>
        <a:bodyPr/>
        <a:lstStyle/>
        <a:p>
          <a:endParaRPr lang="en-US"/>
        </a:p>
      </dgm:t>
    </dgm:pt>
    <dgm:pt modelId="{B3B29BD2-1B7E-0449-9CD1-5A05BE3B1867}">
      <dgm:prSet phldrT="[Text]"/>
      <dgm:spPr>
        <a:solidFill>
          <a:srgbClr val="000000"/>
        </a:solidFill>
      </dgm:spPr>
      <dgm:t>
        <a:bodyPr/>
        <a:lstStyle/>
        <a:p>
          <a:r>
            <a:rPr lang="en-US" b="1" dirty="0" smtClean="0">
              <a:solidFill>
                <a:schemeClr val="bg1"/>
              </a:solidFill>
            </a:rPr>
            <a:t>Shelley Tiemann, Administrator</a:t>
          </a:r>
          <a:endParaRPr lang="en-US" b="1" dirty="0">
            <a:solidFill>
              <a:schemeClr val="bg1"/>
            </a:solidFill>
          </a:endParaRPr>
        </a:p>
      </dgm:t>
    </dgm:pt>
    <dgm:pt modelId="{E5635FEE-DA00-3848-B3BE-8F8AA2EF83BC}" type="parTrans" cxnId="{FA54C70D-09AB-884E-85C5-8E5E8A65AD22}">
      <dgm:prSet/>
      <dgm:spPr/>
      <dgm:t>
        <a:bodyPr/>
        <a:lstStyle/>
        <a:p>
          <a:endParaRPr lang="en-US"/>
        </a:p>
      </dgm:t>
    </dgm:pt>
    <dgm:pt modelId="{6800544A-7B0B-D24F-ABB0-2F9C674E3337}" type="sibTrans" cxnId="{FA54C70D-09AB-884E-85C5-8E5E8A65AD22}">
      <dgm:prSet/>
      <dgm:spPr/>
      <dgm:t>
        <a:bodyPr/>
        <a:lstStyle/>
        <a:p>
          <a:endParaRPr lang="en-US"/>
        </a:p>
      </dgm:t>
    </dgm:pt>
    <dgm:pt modelId="{71EFBF95-7F7B-DC42-9159-8A9D99D28DA3}">
      <dgm:prSet phldrT="[Text]"/>
      <dgm:spPr/>
      <dgm:t>
        <a:bodyPr/>
        <a:lstStyle/>
        <a:p>
          <a:r>
            <a:rPr lang="en-US" b="1" dirty="0" smtClean="0">
              <a:solidFill>
                <a:srgbClr val="000000"/>
              </a:solidFill>
            </a:rPr>
            <a:t>Janet Simons, Director</a:t>
          </a:r>
          <a:endParaRPr lang="en-US" b="1" dirty="0">
            <a:solidFill>
              <a:srgbClr val="000000"/>
            </a:solidFill>
          </a:endParaRPr>
        </a:p>
      </dgm:t>
    </dgm:pt>
    <dgm:pt modelId="{850A5418-2BC4-354E-B112-0D85784C743E}" type="parTrans" cxnId="{10CDB211-5DF5-F246-8452-4B8E502D865E}">
      <dgm:prSet/>
      <dgm:spPr/>
      <dgm:t>
        <a:bodyPr/>
        <a:lstStyle/>
        <a:p>
          <a:endParaRPr lang="en-US"/>
        </a:p>
      </dgm:t>
    </dgm:pt>
    <dgm:pt modelId="{070B5AC4-68F2-E54E-8981-D8F8BEE206D0}" type="sibTrans" cxnId="{10CDB211-5DF5-F246-8452-4B8E502D865E}">
      <dgm:prSet/>
      <dgm:spPr/>
      <dgm:t>
        <a:bodyPr/>
        <a:lstStyle/>
        <a:p>
          <a:endParaRPr lang="en-US"/>
        </a:p>
      </dgm:t>
    </dgm:pt>
    <dgm:pt modelId="{84C83B4C-4068-0C4A-9990-BE29776FF5F1}">
      <dgm:prSet phldrT="[Text]"/>
      <dgm:spPr>
        <a:solidFill>
          <a:srgbClr val="FF0000"/>
        </a:solidFill>
        <a:ln>
          <a:solidFill>
            <a:srgbClr val="000000"/>
          </a:solidFill>
        </a:ln>
      </dgm:spPr>
      <dgm:t>
        <a:bodyPr/>
        <a:lstStyle/>
        <a:p>
          <a:r>
            <a:rPr lang="en-US" b="1" dirty="0" smtClean="0">
              <a:solidFill>
                <a:srgbClr val="000000"/>
              </a:solidFill>
            </a:rPr>
            <a:t>Red Team</a:t>
          </a:r>
          <a:endParaRPr lang="en-US" b="1" dirty="0">
            <a:solidFill>
              <a:srgbClr val="000000"/>
            </a:solidFill>
          </a:endParaRPr>
        </a:p>
      </dgm:t>
    </dgm:pt>
    <dgm:pt modelId="{748727CB-BA59-684E-9564-0ABC65F599AF}" type="parTrans" cxnId="{45B503A2-CFA1-9F40-947C-1471C2F79D62}">
      <dgm:prSet/>
      <dgm:spPr/>
      <dgm:t>
        <a:bodyPr/>
        <a:lstStyle/>
        <a:p>
          <a:endParaRPr lang="en-US"/>
        </a:p>
      </dgm:t>
    </dgm:pt>
    <dgm:pt modelId="{48A12AB6-A6E9-3149-B1BB-24ABFCE954F0}" type="sibTrans" cxnId="{45B503A2-CFA1-9F40-947C-1471C2F79D62}">
      <dgm:prSet/>
      <dgm:spPr/>
      <dgm:t>
        <a:bodyPr/>
        <a:lstStyle/>
        <a:p>
          <a:endParaRPr lang="en-US"/>
        </a:p>
      </dgm:t>
    </dgm:pt>
    <dgm:pt modelId="{5457D896-4B2E-CE40-9A23-738B8179EEA5}">
      <dgm:prSet phldrT="[Text]"/>
      <dgm:spPr>
        <a:noFill/>
        <a:ln>
          <a:solidFill>
            <a:schemeClr val="tx1"/>
          </a:solidFill>
        </a:ln>
      </dgm:spPr>
      <dgm:t>
        <a:bodyPr/>
        <a:lstStyle/>
        <a:p>
          <a:r>
            <a:rPr lang="en-US" b="1" dirty="0" smtClean="0">
              <a:solidFill>
                <a:srgbClr val="000000"/>
              </a:solidFill>
            </a:rPr>
            <a:t>White Team</a:t>
          </a:r>
          <a:endParaRPr lang="en-US" b="1" dirty="0">
            <a:solidFill>
              <a:srgbClr val="000000"/>
            </a:solidFill>
          </a:endParaRPr>
        </a:p>
      </dgm:t>
    </dgm:pt>
    <dgm:pt modelId="{30BB1CE3-3BC1-BA47-86A9-6FB9E753281E}" type="parTrans" cxnId="{0FBFBFA0-0183-6B4E-BE1A-98CEBAFD86DF}">
      <dgm:prSet/>
      <dgm:spPr/>
      <dgm:t>
        <a:bodyPr/>
        <a:lstStyle/>
        <a:p>
          <a:endParaRPr lang="en-US"/>
        </a:p>
      </dgm:t>
    </dgm:pt>
    <dgm:pt modelId="{3DCE55C6-0781-224A-88CA-C8AF299B3FF3}" type="sibTrans" cxnId="{0FBFBFA0-0183-6B4E-BE1A-98CEBAFD86DF}">
      <dgm:prSet/>
      <dgm:spPr/>
      <dgm:t>
        <a:bodyPr/>
        <a:lstStyle/>
        <a:p>
          <a:endParaRPr lang="en-US"/>
        </a:p>
      </dgm:t>
    </dgm:pt>
    <dgm:pt modelId="{0CF2ECC9-67EF-CA4A-BE44-2DC0C26664FE}">
      <dgm:prSet phldrT="[Text]"/>
      <dgm:spPr>
        <a:solidFill>
          <a:srgbClr val="FFFF00"/>
        </a:solidFill>
        <a:ln>
          <a:solidFill>
            <a:srgbClr val="000000"/>
          </a:solidFill>
        </a:ln>
      </dgm:spPr>
      <dgm:t>
        <a:bodyPr/>
        <a:lstStyle/>
        <a:p>
          <a:r>
            <a:rPr lang="en-US" b="1" dirty="0" smtClean="0">
              <a:solidFill>
                <a:srgbClr val="000000"/>
              </a:solidFill>
            </a:rPr>
            <a:t>Yellow Team</a:t>
          </a:r>
          <a:endParaRPr lang="en-US" b="1" dirty="0">
            <a:solidFill>
              <a:srgbClr val="000000"/>
            </a:solidFill>
          </a:endParaRPr>
        </a:p>
      </dgm:t>
    </dgm:pt>
    <dgm:pt modelId="{84E05054-9D8E-164D-BD1F-F7AF148D2316}" type="parTrans" cxnId="{464F2FEF-10AB-5D40-BA6C-9E1C9885C3B9}">
      <dgm:prSet/>
      <dgm:spPr/>
      <dgm:t>
        <a:bodyPr/>
        <a:lstStyle/>
        <a:p>
          <a:endParaRPr lang="en-US"/>
        </a:p>
      </dgm:t>
    </dgm:pt>
    <dgm:pt modelId="{EAC139CC-A59D-3843-96B9-F9BA80EFB119}" type="sibTrans" cxnId="{464F2FEF-10AB-5D40-BA6C-9E1C9885C3B9}">
      <dgm:prSet/>
      <dgm:spPr/>
      <dgm:t>
        <a:bodyPr/>
        <a:lstStyle/>
        <a:p>
          <a:endParaRPr lang="en-US"/>
        </a:p>
      </dgm:t>
    </dgm:pt>
    <dgm:pt modelId="{C776C0E7-C850-2C4A-8FCB-FBAA1332050C}">
      <dgm:prSet phldrT="[Text]"/>
      <dgm:spPr>
        <a:solidFill>
          <a:srgbClr val="FF0000"/>
        </a:solidFill>
        <a:ln>
          <a:solidFill>
            <a:srgbClr val="000000"/>
          </a:solidFill>
        </a:ln>
      </dgm:spPr>
      <dgm:t>
        <a:bodyPr/>
        <a:lstStyle/>
        <a:p>
          <a:r>
            <a:rPr lang="en-US" b="1" dirty="0" smtClean="0">
              <a:solidFill>
                <a:srgbClr val="000000"/>
              </a:solidFill>
            </a:rPr>
            <a:t>Greg Sorensen, Manager</a:t>
          </a:r>
          <a:endParaRPr lang="en-US" b="1" dirty="0">
            <a:solidFill>
              <a:srgbClr val="000000"/>
            </a:solidFill>
          </a:endParaRPr>
        </a:p>
      </dgm:t>
    </dgm:pt>
    <dgm:pt modelId="{40147FB4-BD66-014D-B442-5CAD8247720C}" type="parTrans" cxnId="{6ABB3A91-B9D1-B84A-849F-5E5918054F05}">
      <dgm:prSet/>
      <dgm:spPr/>
      <dgm:t>
        <a:bodyPr/>
        <a:lstStyle/>
        <a:p>
          <a:endParaRPr lang="en-US"/>
        </a:p>
      </dgm:t>
    </dgm:pt>
    <dgm:pt modelId="{264C6180-0DE4-6D45-8417-08E9E19B1C2E}" type="sibTrans" cxnId="{6ABB3A91-B9D1-B84A-849F-5E5918054F05}">
      <dgm:prSet/>
      <dgm:spPr/>
      <dgm:t>
        <a:bodyPr/>
        <a:lstStyle/>
        <a:p>
          <a:endParaRPr lang="en-US"/>
        </a:p>
      </dgm:t>
    </dgm:pt>
    <dgm:pt modelId="{7BCA8F8D-BF78-114D-A880-0F369C55DE55}">
      <dgm:prSet phldrT="[Text]"/>
      <dgm:spPr>
        <a:solidFill>
          <a:schemeClr val="bg1"/>
        </a:solidFill>
        <a:ln>
          <a:solidFill>
            <a:srgbClr val="000000"/>
          </a:solidFill>
        </a:ln>
      </dgm:spPr>
      <dgm:t>
        <a:bodyPr/>
        <a:lstStyle/>
        <a:p>
          <a:r>
            <a:rPr lang="en-US" b="1" dirty="0" smtClean="0">
              <a:solidFill>
                <a:srgbClr val="000000"/>
              </a:solidFill>
            </a:rPr>
            <a:t>Richard ingrao, Manager</a:t>
          </a:r>
          <a:endParaRPr lang="en-US" b="1" dirty="0">
            <a:solidFill>
              <a:srgbClr val="000000"/>
            </a:solidFill>
          </a:endParaRPr>
        </a:p>
      </dgm:t>
    </dgm:pt>
    <dgm:pt modelId="{30CC431A-6B21-2D46-B644-48DD8C0E447D}" type="parTrans" cxnId="{3094A7DA-ADD3-F740-980D-E5FBE38B908C}">
      <dgm:prSet/>
      <dgm:spPr/>
      <dgm:t>
        <a:bodyPr/>
        <a:lstStyle/>
        <a:p>
          <a:endParaRPr lang="en-US"/>
        </a:p>
      </dgm:t>
    </dgm:pt>
    <dgm:pt modelId="{6A6F4D42-D384-F947-868F-04EAF108AE34}" type="sibTrans" cxnId="{3094A7DA-ADD3-F740-980D-E5FBE38B908C}">
      <dgm:prSet/>
      <dgm:spPr/>
      <dgm:t>
        <a:bodyPr/>
        <a:lstStyle/>
        <a:p>
          <a:endParaRPr lang="en-US"/>
        </a:p>
      </dgm:t>
    </dgm:pt>
    <dgm:pt modelId="{BA9E99AB-C463-E740-A5DA-30296015F7C2}">
      <dgm:prSet phldrT="[Text]"/>
      <dgm:spPr>
        <a:solidFill>
          <a:srgbClr val="FF0000"/>
        </a:solidFill>
        <a:ln>
          <a:solidFill>
            <a:srgbClr val="000000"/>
          </a:solidFill>
        </a:ln>
      </dgm:spPr>
      <dgm:t>
        <a:bodyPr/>
        <a:lstStyle/>
        <a:p>
          <a:r>
            <a:rPr lang="en-US" b="1" dirty="0" smtClean="0">
              <a:solidFill>
                <a:srgbClr val="000000"/>
              </a:solidFill>
            </a:rPr>
            <a:t>Proposals</a:t>
          </a:r>
          <a:endParaRPr lang="en-US" b="1" dirty="0">
            <a:solidFill>
              <a:srgbClr val="000000"/>
            </a:solidFill>
          </a:endParaRPr>
        </a:p>
      </dgm:t>
    </dgm:pt>
    <dgm:pt modelId="{0B1D6FF3-C1B2-264C-B074-A77A377C9734}" type="parTrans" cxnId="{D6725CC8-0FEF-444C-AB14-B13CE1AA44A5}">
      <dgm:prSet/>
      <dgm:spPr/>
      <dgm:t>
        <a:bodyPr/>
        <a:lstStyle/>
        <a:p>
          <a:endParaRPr lang="en-US"/>
        </a:p>
      </dgm:t>
    </dgm:pt>
    <dgm:pt modelId="{3DD98A69-CD4C-CF45-BE30-9F345A675DA9}" type="sibTrans" cxnId="{D6725CC8-0FEF-444C-AB14-B13CE1AA44A5}">
      <dgm:prSet/>
      <dgm:spPr/>
      <dgm:t>
        <a:bodyPr/>
        <a:lstStyle/>
        <a:p>
          <a:endParaRPr lang="en-US"/>
        </a:p>
      </dgm:t>
    </dgm:pt>
    <dgm:pt modelId="{3D22CFA7-E09C-A344-848C-56D07C5C3A64}">
      <dgm:prSet phldrT="[Text]"/>
      <dgm:spPr>
        <a:solidFill>
          <a:srgbClr val="FF0000"/>
        </a:solidFill>
        <a:ln>
          <a:solidFill>
            <a:srgbClr val="000000"/>
          </a:solidFill>
        </a:ln>
      </dgm:spPr>
      <dgm:t>
        <a:bodyPr/>
        <a:lstStyle/>
        <a:p>
          <a:r>
            <a:rPr lang="en-US" b="1" dirty="0" smtClean="0">
              <a:solidFill>
                <a:srgbClr val="000000"/>
              </a:solidFill>
            </a:rPr>
            <a:t>Contracts</a:t>
          </a:r>
          <a:endParaRPr lang="en-US" b="1" dirty="0">
            <a:solidFill>
              <a:srgbClr val="000000"/>
            </a:solidFill>
          </a:endParaRPr>
        </a:p>
      </dgm:t>
    </dgm:pt>
    <dgm:pt modelId="{7BF6EEB2-F7E5-614E-8C9C-331EF3FE0C4B}" type="parTrans" cxnId="{E4A16EDA-FFFD-8140-88A7-6C2A7AD3E210}">
      <dgm:prSet/>
      <dgm:spPr/>
      <dgm:t>
        <a:bodyPr/>
        <a:lstStyle/>
        <a:p>
          <a:endParaRPr lang="en-US"/>
        </a:p>
      </dgm:t>
    </dgm:pt>
    <dgm:pt modelId="{476AAE14-B8CB-3442-88D1-C59913657497}" type="sibTrans" cxnId="{E4A16EDA-FFFD-8140-88A7-6C2A7AD3E210}">
      <dgm:prSet/>
      <dgm:spPr/>
      <dgm:t>
        <a:bodyPr/>
        <a:lstStyle/>
        <a:p>
          <a:endParaRPr lang="en-US"/>
        </a:p>
      </dgm:t>
    </dgm:pt>
    <dgm:pt modelId="{051699BB-5D79-EC48-846A-F72F9B8D5BDD}">
      <dgm:prSet phldrT="[Text]"/>
      <dgm:spPr>
        <a:solidFill>
          <a:schemeClr val="bg1"/>
        </a:solidFill>
        <a:ln>
          <a:solidFill>
            <a:srgbClr val="000000"/>
          </a:solidFill>
        </a:ln>
      </dgm:spPr>
      <dgm:t>
        <a:bodyPr/>
        <a:lstStyle/>
        <a:p>
          <a:r>
            <a:rPr lang="en-US" b="1" dirty="0" smtClean="0">
              <a:solidFill>
                <a:srgbClr val="000000"/>
              </a:solidFill>
            </a:rPr>
            <a:t>Proposals</a:t>
          </a:r>
          <a:endParaRPr lang="en-US" b="1" dirty="0">
            <a:solidFill>
              <a:srgbClr val="000000"/>
            </a:solidFill>
          </a:endParaRPr>
        </a:p>
      </dgm:t>
    </dgm:pt>
    <dgm:pt modelId="{B3BE9615-12FF-F647-B57C-188BB1998A2C}" type="parTrans" cxnId="{EA93A050-1843-E34E-9C44-EB58471C018C}">
      <dgm:prSet/>
      <dgm:spPr/>
      <dgm:t>
        <a:bodyPr/>
        <a:lstStyle/>
        <a:p>
          <a:endParaRPr lang="en-US"/>
        </a:p>
      </dgm:t>
    </dgm:pt>
    <dgm:pt modelId="{E89D9FE4-F3E3-3E43-BFB4-800B1B7B2AE2}" type="sibTrans" cxnId="{EA93A050-1843-E34E-9C44-EB58471C018C}">
      <dgm:prSet/>
      <dgm:spPr/>
      <dgm:t>
        <a:bodyPr/>
        <a:lstStyle/>
        <a:p>
          <a:endParaRPr lang="en-US"/>
        </a:p>
      </dgm:t>
    </dgm:pt>
    <dgm:pt modelId="{2DC4E13F-B7E1-074C-99F3-C5E01AD56B00}">
      <dgm:prSet phldrT="[Text]"/>
      <dgm:spPr>
        <a:solidFill>
          <a:schemeClr val="bg1"/>
        </a:solidFill>
        <a:ln>
          <a:solidFill>
            <a:srgbClr val="000000"/>
          </a:solidFill>
        </a:ln>
      </dgm:spPr>
      <dgm:t>
        <a:bodyPr/>
        <a:lstStyle/>
        <a:p>
          <a:r>
            <a:rPr lang="en-US" b="1" dirty="0" smtClean="0">
              <a:solidFill>
                <a:srgbClr val="000000"/>
              </a:solidFill>
            </a:rPr>
            <a:t>Contracts</a:t>
          </a:r>
          <a:endParaRPr lang="en-US" b="1" dirty="0">
            <a:solidFill>
              <a:srgbClr val="000000"/>
            </a:solidFill>
          </a:endParaRPr>
        </a:p>
      </dgm:t>
    </dgm:pt>
    <dgm:pt modelId="{D2F98815-D530-B14A-82D1-2CAD8F53A5CA}" type="parTrans" cxnId="{7643A4DA-B3AD-5B42-B3E6-B28E57E4E472}">
      <dgm:prSet/>
      <dgm:spPr/>
      <dgm:t>
        <a:bodyPr/>
        <a:lstStyle/>
        <a:p>
          <a:endParaRPr lang="en-US"/>
        </a:p>
      </dgm:t>
    </dgm:pt>
    <dgm:pt modelId="{6C42108F-C81E-784D-9412-AB66CD67F28F}" type="sibTrans" cxnId="{7643A4DA-B3AD-5B42-B3E6-B28E57E4E472}">
      <dgm:prSet/>
      <dgm:spPr/>
      <dgm:t>
        <a:bodyPr/>
        <a:lstStyle/>
        <a:p>
          <a:endParaRPr lang="en-US"/>
        </a:p>
      </dgm:t>
    </dgm:pt>
    <dgm:pt modelId="{798ABD62-79D4-D346-AA00-23D5CC93D8D4}">
      <dgm:prSet phldrT="[Text]"/>
      <dgm:spPr>
        <a:solidFill>
          <a:srgbClr val="FFFF00"/>
        </a:solidFill>
        <a:ln>
          <a:solidFill>
            <a:srgbClr val="000000"/>
          </a:solidFill>
        </a:ln>
      </dgm:spPr>
      <dgm:t>
        <a:bodyPr/>
        <a:lstStyle/>
        <a:p>
          <a:r>
            <a:rPr lang="en-US" b="1" dirty="0" smtClean="0">
              <a:solidFill>
                <a:srgbClr val="000000"/>
              </a:solidFill>
            </a:rPr>
            <a:t>Proposals</a:t>
          </a:r>
          <a:endParaRPr lang="en-US" b="1" dirty="0">
            <a:solidFill>
              <a:srgbClr val="000000"/>
            </a:solidFill>
          </a:endParaRPr>
        </a:p>
      </dgm:t>
    </dgm:pt>
    <dgm:pt modelId="{F9FF8DA0-DE57-D843-B908-9CFB1A9EE92B}" type="parTrans" cxnId="{4A58F942-73CF-CA46-A676-96A22180D809}">
      <dgm:prSet/>
      <dgm:spPr/>
      <dgm:t>
        <a:bodyPr/>
        <a:lstStyle/>
        <a:p>
          <a:endParaRPr lang="en-US"/>
        </a:p>
      </dgm:t>
    </dgm:pt>
    <dgm:pt modelId="{2DD7BC89-7B1A-8444-9C07-C2725F68DC58}" type="sibTrans" cxnId="{4A58F942-73CF-CA46-A676-96A22180D809}">
      <dgm:prSet/>
      <dgm:spPr/>
      <dgm:t>
        <a:bodyPr/>
        <a:lstStyle/>
        <a:p>
          <a:endParaRPr lang="en-US"/>
        </a:p>
      </dgm:t>
    </dgm:pt>
    <dgm:pt modelId="{F85473B3-8612-4D42-A00D-A7EECD1AB20F}">
      <dgm:prSet phldrT="[Text]"/>
      <dgm:spPr>
        <a:solidFill>
          <a:srgbClr val="FFFF00"/>
        </a:solidFill>
        <a:ln>
          <a:solidFill>
            <a:srgbClr val="000000"/>
          </a:solidFill>
        </a:ln>
      </dgm:spPr>
      <dgm:t>
        <a:bodyPr/>
        <a:lstStyle/>
        <a:p>
          <a:r>
            <a:rPr lang="en-US" b="1" dirty="0" smtClean="0">
              <a:solidFill>
                <a:srgbClr val="000000"/>
              </a:solidFill>
            </a:rPr>
            <a:t>Contracts</a:t>
          </a:r>
          <a:endParaRPr lang="en-US" b="1" dirty="0">
            <a:solidFill>
              <a:srgbClr val="000000"/>
            </a:solidFill>
          </a:endParaRPr>
        </a:p>
      </dgm:t>
    </dgm:pt>
    <dgm:pt modelId="{B9786702-CB01-DA43-B63E-45DA7BFA2043}" type="parTrans" cxnId="{D4CABDF4-C188-7B46-8233-CA3D6DBA2578}">
      <dgm:prSet/>
      <dgm:spPr/>
      <dgm:t>
        <a:bodyPr/>
        <a:lstStyle/>
        <a:p>
          <a:endParaRPr lang="en-US"/>
        </a:p>
      </dgm:t>
    </dgm:pt>
    <dgm:pt modelId="{A03C3348-1369-5F43-9A02-F874D2D69DEA}" type="sibTrans" cxnId="{D4CABDF4-C188-7B46-8233-CA3D6DBA2578}">
      <dgm:prSet/>
      <dgm:spPr/>
      <dgm:t>
        <a:bodyPr/>
        <a:lstStyle/>
        <a:p>
          <a:endParaRPr lang="en-US"/>
        </a:p>
      </dgm:t>
    </dgm:pt>
    <dgm:pt modelId="{3FEA000D-40A9-A740-9B45-B8C5939C2E95}">
      <dgm:prSet phldrT="[Text]"/>
      <dgm:spPr>
        <a:solidFill>
          <a:srgbClr val="FF0000"/>
        </a:solidFill>
        <a:ln>
          <a:solidFill>
            <a:srgbClr val="000000"/>
          </a:solidFill>
        </a:ln>
      </dgm:spPr>
      <dgm:t>
        <a:bodyPr/>
        <a:lstStyle/>
        <a:p>
          <a:r>
            <a:rPr lang="en-US" b="1" dirty="0" smtClean="0">
              <a:solidFill>
                <a:srgbClr val="000000"/>
              </a:solidFill>
            </a:rPr>
            <a:t>Towanda Gilliam, Administrator</a:t>
          </a:r>
          <a:endParaRPr lang="en-US" b="1" dirty="0">
            <a:solidFill>
              <a:srgbClr val="000000"/>
            </a:solidFill>
          </a:endParaRPr>
        </a:p>
      </dgm:t>
    </dgm:pt>
    <dgm:pt modelId="{850DBFED-5752-434D-A944-4053BFD0C965}" type="parTrans" cxnId="{B58AA4B2-E739-B341-ABFD-75BBCFDEF9F7}">
      <dgm:prSet/>
      <dgm:spPr/>
      <dgm:t>
        <a:bodyPr/>
        <a:lstStyle/>
        <a:p>
          <a:endParaRPr lang="en-US"/>
        </a:p>
      </dgm:t>
    </dgm:pt>
    <dgm:pt modelId="{258A50ED-64F3-4F4C-8AA9-6FB66FF4B146}" type="sibTrans" cxnId="{B58AA4B2-E739-B341-ABFD-75BBCFDEF9F7}">
      <dgm:prSet/>
      <dgm:spPr/>
      <dgm:t>
        <a:bodyPr/>
        <a:lstStyle/>
        <a:p>
          <a:endParaRPr lang="en-US"/>
        </a:p>
      </dgm:t>
    </dgm:pt>
    <dgm:pt modelId="{739EF9D8-2E90-624E-A04F-D2288BE1C4A4}">
      <dgm:prSet phldrT="[Text]"/>
      <dgm:spPr>
        <a:solidFill>
          <a:srgbClr val="FF0000"/>
        </a:solidFill>
        <a:ln>
          <a:solidFill>
            <a:srgbClr val="000000"/>
          </a:solidFill>
        </a:ln>
      </dgm:spPr>
      <dgm:t>
        <a:bodyPr/>
        <a:lstStyle/>
        <a:p>
          <a:r>
            <a:rPr lang="en-US" b="1" dirty="0" smtClean="0">
              <a:solidFill>
                <a:srgbClr val="000000"/>
              </a:solidFill>
            </a:rPr>
            <a:t>Marie Coolahan, Administrator</a:t>
          </a:r>
          <a:endParaRPr lang="en-US" b="1" dirty="0">
            <a:solidFill>
              <a:srgbClr val="000000"/>
            </a:solidFill>
          </a:endParaRPr>
        </a:p>
      </dgm:t>
    </dgm:pt>
    <dgm:pt modelId="{AB2B448D-FCB5-2241-AD68-7E7AC75452AE}" type="parTrans" cxnId="{ECF3D82C-DEF4-294A-A0DF-4EE687E0992C}">
      <dgm:prSet/>
      <dgm:spPr/>
      <dgm:t>
        <a:bodyPr/>
        <a:lstStyle/>
        <a:p>
          <a:endParaRPr lang="en-US"/>
        </a:p>
      </dgm:t>
    </dgm:pt>
    <dgm:pt modelId="{36BDF49D-A501-4C4C-A06E-011A497EB37D}" type="sibTrans" cxnId="{ECF3D82C-DEF4-294A-A0DF-4EE687E0992C}">
      <dgm:prSet/>
      <dgm:spPr/>
      <dgm:t>
        <a:bodyPr/>
        <a:lstStyle/>
        <a:p>
          <a:endParaRPr lang="en-US"/>
        </a:p>
      </dgm:t>
    </dgm:pt>
    <dgm:pt modelId="{D9717789-D5DB-4648-B26A-A55B3C0A07ED}">
      <dgm:prSet phldrT="[Text]"/>
      <dgm:spPr>
        <a:solidFill>
          <a:srgbClr val="FF0000"/>
        </a:solidFill>
        <a:ln>
          <a:solidFill>
            <a:srgbClr val="000000"/>
          </a:solidFill>
        </a:ln>
      </dgm:spPr>
      <dgm:t>
        <a:bodyPr/>
        <a:lstStyle/>
        <a:p>
          <a:r>
            <a:rPr lang="en-US" b="1" dirty="0" smtClean="0">
              <a:solidFill>
                <a:srgbClr val="000000"/>
              </a:solidFill>
            </a:rPr>
            <a:t>Stacey Boyd, Administrator</a:t>
          </a:r>
          <a:endParaRPr lang="en-US" b="1" dirty="0">
            <a:solidFill>
              <a:srgbClr val="000000"/>
            </a:solidFill>
          </a:endParaRPr>
        </a:p>
      </dgm:t>
    </dgm:pt>
    <dgm:pt modelId="{F0A1E7C1-3550-F24E-A28A-6B77CD39A33D}" type="parTrans" cxnId="{AE302A7A-BB47-8E45-A643-561A54B1A325}">
      <dgm:prSet/>
      <dgm:spPr/>
      <dgm:t>
        <a:bodyPr/>
        <a:lstStyle/>
        <a:p>
          <a:endParaRPr lang="en-US"/>
        </a:p>
      </dgm:t>
    </dgm:pt>
    <dgm:pt modelId="{9F0440A6-C4F3-DB48-BAC3-D453CAE4DDB3}" type="sibTrans" cxnId="{AE302A7A-BB47-8E45-A643-561A54B1A325}">
      <dgm:prSet/>
      <dgm:spPr/>
      <dgm:t>
        <a:bodyPr/>
        <a:lstStyle/>
        <a:p>
          <a:endParaRPr lang="en-US"/>
        </a:p>
      </dgm:t>
    </dgm:pt>
    <dgm:pt modelId="{F6814FDA-4ADB-794D-ADE0-611997F87E7D}">
      <dgm:prSet phldrT="[Text]"/>
      <dgm:spPr>
        <a:solidFill>
          <a:srgbClr val="FF0000"/>
        </a:solidFill>
        <a:ln>
          <a:solidFill>
            <a:srgbClr val="000000"/>
          </a:solidFill>
        </a:ln>
      </dgm:spPr>
      <dgm:t>
        <a:bodyPr/>
        <a:lstStyle/>
        <a:p>
          <a:r>
            <a:rPr lang="en-US" b="1" dirty="0" smtClean="0">
              <a:solidFill>
                <a:srgbClr val="000000"/>
              </a:solidFill>
            </a:rPr>
            <a:t>Venzula Harris, Analyst</a:t>
          </a:r>
          <a:endParaRPr lang="en-US" b="1" dirty="0">
            <a:solidFill>
              <a:srgbClr val="000000"/>
            </a:solidFill>
          </a:endParaRPr>
        </a:p>
      </dgm:t>
    </dgm:pt>
    <dgm:pt modelId="{D3744E61-0C55-504A-BB83-731D0BB1E147}" type="parTrans" cxnId="{CFAC9F58-1010-2F40-9300-18DFB0BA61FC}">
      <dgm:prSet/>
      <dgm:spPr/>
      <dgm:t>
        <a:bodyPr/>
        <a:lstStyle/>
        <a:p>
          <a:endParaRPr lang="en-US"/>
        </a:p>
      </dgm:t>
    </dgm:pt>
    <dgm:pt modelId="{1C4A2E0A-97C4-7E4D-A50E-2CAF96A1B6FA}" type="sibTrans" cxnId="{CFAC9F58-1010-2F40-9300-18DFB0BA61FC}">
      <dgm:prSet/>
      <dgm:spPr/>
      <dgm:t>
        <a:bodyPr/>
        <a:lstStyle/>
        <a:p>
          <a:endParaRPr lang="en-US"/>
        </a:p>
      </dgm:t>
    </dgm:pt>
    <dgm:pt modelId="{3D77B1D4-1CAD-CE42-A1CF-D32E84BF4CE2}">
      <dgm:prSet phldrT="[Text]"/>
      <dgm:spPr>
        <a:solidFill>
          <a:schemeClr val="bg1"/>
        </a:solidFill>
        <a:ln>
          <a:solidFill>
            <a:srgbClr val="000000"/>
          </a:solidFill>
        </a:ln>
      </dgm:spPr>
      <dgm:t>
        <a:bodyPr/>
        <a:lstStyle/>
        <a:p>
          <a:r>
            <a:rPr lang="en-US" b="1" dirty="0" smtClean="0">
              <a:solidFill>
                <a:srgbClr val="000000"/>
              </a:solidFill>
            </a:rPr>
            <a:t>Christine Ballwanz, Administrator</a:t>
          </a:r>
          <a:endParaRPr lang="en-US" b="1" dirty="0">
            <a:solidFill>
              <a:srgbClr val="000000"/>
            </a:solidFill>
          </a:endParaRPr>
        </a:p>
      </dgm:t>
    </dgm:pt>
    <dgm:pt modelId="{294CFB71-138D-E74A-A946-FAA4D459F273}" type="parTrans" cxnId="{AEECCEEC-4042-1C4B-8982-3B863DBC8C5B}">
      <dgm:prSet/>
      <dgm:spPr/>
      <dgm:t>
        <a:bodyPr/>
        <a:lstStyle/>
        <a:p>
          <a:endParaRPr lang="en-US"/>
        </a:p>
      </dgm:t>
    </dgm:pt>
    <dgm:pt modelId="{2EFED76A-6AAF-DF43-83AF-9C63B60C4A12}" type="sibTrans" cxnId="{AEECCEEC-4042-1C4B-8982-3B863DBC8C5B}">
      <dgm:prSet/>
      <dgm:spPr/>
      <dgm:t>
        <a:bodyPr/>
        <a:lstStyle/>
        <a:p>
          <a:endParaRPr lang="en-US"/>
        </a:p>
      </dgm:t>
    </dgm:pt>
    <dgm:pt modelId="{4FF9559D-78AB-4842-A81C-4F5778B57277}">
      <dgm:prSet phldrT="[Text]"/>
      <dgm:spPr>
        <a:solidFill>
          <a:schemeClr val="bg1"/>
        </a:solidFill>
        <a:ln>
          <a:solidFill>
            <a:srgbClr val="000000"/>
          </a:solidFill>
        </a:ln>
      </dgm:spPr>
      <dgm:t>
        <a:bodyPr/>
        <a:lstStyle/>
        <a:p>
          <a:r>
            <a:rPr lang="en-US" b="1" dirty="0" smtClean="0">
              <a:solidFill>
                <a:srgbClr val="000000"/>
              </a:solidFill>
            </a:rPr>
            <a:t>Briana Clarke, Analyst</a:t>
          </a:r>
          <a:endParaRPr lang="en-US" b="1" dirty="0">
            <a:solidFill>
              <a:srgbClr val="000000"/>
            </a:solidFill>
          </a:endParaRPr>
        </a:p>
      </dgm:t>
    </dgm:pt>
    <dgm:pt modelId="{8EF16E5A-A756-DD4A-B2C9-F3FA062D560F}" type="parTrans" cxnId="{FF9B1064-4B5C-1342-A090-4AACB3060EDE}">
      <dgm:prSet/>
      <dgm:spPr/>
      <dgm:t>
        <a:bodyPr/>
        <a:lstStyle/>
        <a:p>
          <a:endParaRPr lang="en-US"/>
        </a:p>
      </dgm:t>
    </dgm:pt>
    <dgm:pt modelId="{16EE13EC-274C-D04C-A46A-DD2E96717BAA}" type="sibTrans" cxnId="{FF9B1064-4B5C-1342-A090-4AACB3060EDE}">
      <dgm:prSet/>
      <dgm:spPr/>
      <dgm:t>
        <a:bodyPr/>
        <a:lstStyle/>
        <a:p>
          <a:endParaRPr lang="en-US"/>
        </a:p>
      </dgm:t>
    </dgm:pt>
    <dgm:pt modelId="{FB42C032-8C83-2445-81F7-5CFD2877680B}">
      <dgm:prSet phldrT="[Text]"/>
      <dgm:spPr>
        <a:solidFill>
          <a:schemeClr val="bg1"/>
        </a:solidFill>
        <a:ln>
          <a:solidFill>
            <a:srgbClr val="000000"/>
          </a:solidFill>
        </a:ln>
      </dgm:spPr>
      <dgm:t>
        <a:bodyPr/>
        <a:lstStyle/>
        <a:p>
          <a:r>
            <a:rPr lang="en-US" b="1" dirty="0" smtClean="0">
              <a:solidFill>
                <a:srgbClr val="000000"/>
              </a:solidFill>
            </a:rPr>
            <a:t>Denise Meyer, Sr. Administrator</a:t>
          </a:r>
          <a:endParaRPr lang="en-US" b="1" dirty="0">
            <a:solidFill>
              <a:srgbClr val="000000"/>
            </a:solidFill>
          </a:endParaRPr>
        </a:p>
      </dgm:t>
    </dgm:pt>
    <dgm:pt modelId="{38DD2B83-9E56-9A48-A375-AABC4EDCF7D9}" type="parTrans" cxnId="{0328A5B5-02A4-D740-9327-CF84066ABE14}">
      <dgm:prSet/>
      <dgm:spPr/>
      <dgm:t>
        <a:bodyPr/>
        <a:lstStyle/>
        <a:p>
          <a:endParaRPr lang="en-US"/>
        </a:p>
      </dgm:t>
    </dgm:pt>
    <dgm:pt modelId="{15724E5B-59C1-E24D-AD88-7085F2D3A4FA}" type="sibTrans" cxnId="{0328A5B5-02A4-D740-9327-CF84066ABE14}">
      <dgm:prSet/>
      <dgm:spPr/>
      <dgm:t>
        <a:bodyPr/>
        <a:lstStyle/>
        <a:p>
          <a:endParaRPr lang="en-US"/>
        </a:p>
      </dgm:t>
    </dgm:pt>
    <dgm:pt modelId="{26FA32B7-7C96-6543-AB88-0AA723F7DE3C}">
      <dgm:prSet phldrT="[Text]"/>
      <dgm:spPr>
        <a:solidFill>
          <a:schemeClr val="bg1"/>
        </a:solidFill>
        <a:ln>
          <a:solidFill>
            <a:srgbClr val="000000"/>
          </a:solidFill>
        </a:ln>
      </dgm:spPr>
      <dgm:t>
        <a:bodyPr/>
        <a:lstStyle/>
        <a:p>
          <a:r>
            <a:rPr lang="en-US" b="1" dirty="0" smtClean="0">
              <a:solidFill>
                <a:srgbClr val="000000"/>
              </a:solidFill>
            </a:rPr>
            <a:t>Emmanuel Shodeinde, Analyst</a:t>
          </a:r>
          <a:endParaRPr lang="en-US" b="1" dirty="0">
            <a:solidFill>
              <a:srgbClr val="000000"/>
            </a:solidFill>
          </a:endParaRPr>
        </a:p>
      </dgm:t>
    </dgm:pt>
    <dgm:pt modelId="{0617C43B-9402-6144-B503-68B2F7A8E854}" type="parTrans" cxnId="{F1D6749F-1E2A-1D40-94B8-150EBC1696CC}">
      <dgm:prSet/>
      <dgm:spPr/>
      <dgm:t>
        <a:bodyPr/>
        <a:lstStyle/>
        <a:p>
          <a:endParaRPr lang="en-US"/>
        </a:p>
      </dgm:t>
    </dgm:pt>
    <dgm:pt modelId="{BC3F66B5-2A69-2B43-BA05-15F5F20A5A5E}" type="sibTrans" cxnId="{F1D6749F-1E2A-1D40-94B8-150EBC1696CC}">
      <dgm:prSet/>
      <dgm:spPr/>
      <dgm:t>
        <a:bodyPr/>
        <a:lstStyle/>
        <a:p>
          <a:endParaRPr lang="en-US"/>
        </a:p>
      </dgm:t>
    </dgm:pt>
    <dgm:pt modelId="{B51627A3-7720-4441-8224-8A3832F9DC13}">
      <dgm:prSet phldrT="[Text]"/>
      <dgm:spPr>
        <a:solidFill>
          <a:srgbClr val="FFFF00"/>
        </a:solidFill>
        <a:ln>
          <a:solidFill>
            <a:srgbClr val="000000"/>
          </a:solidFill>
        </a:ln>
      </dgm:spPr>
      <dgm:t>
        <a:bodyPr/>
        <a:lstStyle/>
        <a:p>
          <a:r>
            <a:rPr lang="en-US" b="1" dirty="0" smtClean="0">
              <a:solidFill>
                <a:srgbClr val="000000"/>
              </a:solidFill>
            </a:rPr>
            <a:t>Debbie Griffith, Sr. Administrator</a:t>
          </a:r>
          <a:endParaRPr lang="en-US" b="1" dirty="0">
            <a:solidFill>
              <a:srgbClr val="000000"/>
            </a:solidFill>
          </a:endParaRPr>
        </a:p>
      </dgm:t>
    </dgm:pt>
    <dgm:pt modelId="{A300CDF7-5AF7-DC4A-A157-AB7CD709E54D}" type="parTrans" cxnId="{E88B9367-FD11-2C41-81A7-4F6FF926D6BE}">
      <dgm:prSet/>
      <dgm:spPr/>
      <dgm:t>
        <a:bodyPr/>
        <a:lstStyle/>
        <a:p>
          <a:endParaRPr lang="en-US"/>
        </a:p>
      </dgm:t>
    </dgm:pt>
    <dgm:pt modelId="{8E7652BD-C726-9445-A733-39079CC072C7}" type="sibTrans" cxnId="{E88B9367-FD11-2C41-81A7-4F6FF926D6BE}">
      <dgm:prSet/>
      <dgm:spPr/>
      <dgm:t>
        <a:bodyPr/>
        <a:lstStyle/>
        <a:p>
          <a:endParaRPr lang="en-US"/>
        </a:p>
      </dgm:t>
    </dgm:pt>
    <dgm:pt modelId="{82A27918-A8FE-904C-B898-BCE15582C2ED}">
      <dgm:prSet phldrT="[Text]"/>
      <dgm:spPr>
        <a:solidFill>
          <a:srgbClr val="FFFF00"/>
        </a:solidFill>
        <a:ln>
          <a:solidFill>
            <a:srgbClr val="000000"/>
          </a:solidFill>
        </a:ln>
      </dgm:spPr>
      <dgm:t>
        <a:bodyPr/>
        <a:lstStyle/>
        <a:p>
          <a:r>
            <a:rPr lang="en-US" b="1" dirty="0" smtClean="0">
              <a:solidFill>
                <a:srgbClr val="000000"/>
              </a:solidFill>
            </a:rPr>
            <a:t>Suzanne Holiis, Analyst</a:t>
          </a:r>
          <a:endParaRPr lang="en-US" b="1" dirty="0">
            <a:solidFill>
              <a:srgbClr val="000000"/>
            </a:solidFill>
          </a:endParaRPr>
        </a:p>
      </dgm:t>
    </dgm:pt>
    <dgm:pt modelId="{9C144B86-0ED5-C547-8B8E-2BD857427B88}" type="parTrans" cxnId="{930C3A28-C359-1A41-84EC-604D785ECD4F}">
      <dgm:prSet/>
      <dgm:spPr/>
      <dgm:t>
        <a:bodyPr/>
        <a:lstStyle/>
        <a:p>
          <a:endParaRPr lang="en-US"/>
        </a:p>
      </dgm:t>
    </dgm:pt>
    <dgm:pt modelId="{422747A4-1E7B-8849-9780-B7E32FE339C0}" type="sibTrans" cxnId="{930C3A28-C359-1A41-84EC-604D785ECD4F}">
      <dgm:prSet/>
      <dgm:spPr/>
      <dgm:t>
        <a:bodyPr/>
        <a:lstStyle/>
        <a:p>
          <a:endParaRPr lang="en-US"/>
        </a:p>
      </dgm:t>
    </dgm:pt>
    <dgm:pt modelId="{36834F83-1BD9-7446-BFE2-0853582E9896}">
      <dgm:prSet phldrT="[Text]"/>
      <dgm:spPr>
        <a:solidFill>
          <a:srgbClr val="FFFF00"/>
        </a:solidFill>
        <a:ln>
          <a:solidFill>
            <a:srgbClr val="000000"/>
          </a:solidFill>
        </a:ln>
      </dgm:spPr>
      <dgm:t>
        <a:bodyPr/>
        <a:lstStyle/>
        <a:p>
          <a:r>
            <a:rPr lang="en-US" b="1" dirty="0" smtClean="0">
              <a:solidFill>
                <a:srgbClr val="000000"/>
              </a:solidFill>
            </a:rPr>
            <a:t>Carli Bernal, Administrator</a:t>
          </a:r>
          <a:endParaRPr lang="en-US" b="1" dirty="0">
            <a:solidFill>
              <a:srgbClr val="000000"/>
            </a:solidFill>
          </a:endParaRPr>
        </a:p>
      </dgm:t>
    </dgm:pt>
    <dgm:pt modelId="{2710F385-84BD-D040-9D7A-2B28B7D93B4C}" type="parTrans" cxnId="{EE200F39-7A72-C14D-8E28-F4EB394EFB8D}">
      <dgm:prSet/>
      <dgm:spPr/>
      <dgm:t>
        <a:bodyPr/>
        <a:lstStyle/>
        <a:p>
          <a:endParaRPr lang="en-US"/>
        </a:p>
      </dgm:t>
    </dgm:pt>
    <dgm:pt modelId="{472A5B78-1AB8-7A46-A5F2-BEF685C26D32}" type="sibTrans" cxnId="{EE200F39-7A72-C14D-8E28-F4EB394EFB8D}">
      <dgm:prSet/>
      <dgm:spPr/>
      <dgm:t>
        <a:bodyPr/>
        <a:lstStyle/>
        <a:p>
          <a:endParaRPr lang="en-US"/>
        </a:p>
      </dgm:t>
    </dgm:pt>
    <dgm:pt modelId="{8D03EDAA-B309-9B4F-9B82-797193BA6651}">
      <dgm:prSet phldrT="[Text]"/>
      <dgm:spPr>
        <a:solidFill>
          <a:srgbClr val="FFFF00"/>
        </a:solidFill>
        <a:ln>
          <a:solidFill>
            <a:srgbClr val="000000"/>
          </a:solidFill>
        </a:ln>
      </dgm:spPr>
      <dgm:t>
        <a:bodyPr/>
        <a:lstStyle/>
        <a:p>
          <a:r>
            <a:rPr lang="en-US" b="1" dirty="0" smtClean="0">
              <a:solidFill>
                <a:srgbClr val="000000"/>
              </a:solidFill>
            </a:rPr>
            <a:t>Michael Starace, Analyst</a:t>
          </a:r>
          <a:endParaRPr lang="en-US" b="1" dirty="0">
            <a:solidFill>
              <a:srgbClr val="000000"/>
            </a:solidFill>
          </a:endParaRPr>
        </a:p>
      </dgm:t>
    </dgm:pt>
    <dgm:pt modelId="{C5B3358E-5BC0-834E-8953-AAAFE5F6E9EF}" type="parTrans" cxnId="{C5EA1C36-881A-9D45-85C6-AE8AAFE454F5}">
      <dgm:prSet/>
      <dgm:spPr/>
      <dgm:t>
        <a:bodyPr/>
        <a:lstStyle/>
        <a:p>
          <a:endParaRPr lang="en-US"/>
        </a:p>
      </dgm:t>
    </dgm:pt>
    <dgm:pt modelId="{F9BBAB16-34A2-AB43-9C29-056EE6018848}" type="sibTrans" cxnId="{C5EA1C36-881A-9D45-85C6-AE8AAFE454F5}">
      <dgm:prSet/>
      <dgm:spPr/>
      <dgm:t>
        <a:bodyPr/>
        <a:lstStyle/>
        <a:p>
          <a:endParaRPr lang="en-US"/>
        </a:p>
      </dgm:t>
    </dgm:pt>
    <dgm:pt modelId="{C4D9C68C-E295-9741-92F3-F4FEFD3C9126}">
      <dgm:prSet phldrT="[Text]"/>
      <dgm:spPr/>
      <dgm:t>
        <a:bodyPr/>
        <a:lstStyle/>
        <a:p>
          <a:r>
            <a:rPr lang="en-US" b="1" dirty="0" smtClean="0">
              <a:solidFill>
                <a:srgbClr val="000000"/>
              </a:solidFill>
            </a:rPr>
            <a:t>Danielle Brown, Assistant Director</a:t>
          </a:r>
          <a:endParaRPr lang="en-US" b="1" dirty="0">
            <a:solidFill>
              <a:srgbClr val="000000"/>
            </a:solidFill>
          </a:endParaRPr>
        </a:p>
      </dgm:t>
    </dgm:pt>
    <dgm:pt modelId="{740BC076-1806-6942-BB21-60846ED857A4}" type="parTrans" cxnId="{440104A7-AEA1-674E-90B1-A8739A9FA799}">
      <dgm:prSet/>
      <dgm:spPr/>
      <dgm:t>
        <a:bodyPr/>
        <a:lstStyle/>
        <a:p>
          <a:endParaRPr lang="en-US"/>
        </a:p>
      </dgm:t>
    </dgm:pt>
    <dgm:pt modelId="{EB9FB308-CC5F-C34C-A9A7-8BDF80437101}" type="sibTrans" cxnId="{440104A7-AEA1-674E-90B1-A8739A9FA799}">
      <dgm:prSet/>
      <dgm:spPr/>
      <dgm:t>
        <a:bodyPr/>
        <a:lstStyle/>
        <a:p>
          <a:endParaRPr lang="en-US"/>
        </a:p>
      </dgm:t>
    </dgm:pt>
    <dgm:pt modelId="{8D487775-F485-674C-AC4F-288F8E36E153}">
      <dgm:prSet phldrT="[Text]"/>
      <dgm:spPr>
        <a:solidFill>
          <a:srgbClr val="FFFF00"/>
        </a:solidFill>
        <a:ln>
          <a:solidFill>
            <a:srgbClr val="000000"/>
          </a:solidFill>
        </a:ln>
      </dgm:spPr>
      <dgm:t>
        <a:bodyPr/>
        <a:lstStyle/>
        <a:p>
          <a:r>
            <a:rPr lang="en-US" b="1" dirty="0" smtClean="0">
              <a:solidFill>
                <a:srgbClr val="000000"/>
              </a:solidFill>
            </a:rPr>
            <a:t>Jeanne Galvin-Clarke, Manager</a:t>
          </a:r>
          <a:endParaRPr lang="en-US" b="1" dirty="0">
            <a:solidFill>
              <a:srgbClr val="000000"/>
            </a:solidFill>
          </a:endParaRPr>
        </a:p>
      </dgm:t>
    </dgm:pt>
    <dgm:pt modelId="{7ADF609C-4D28-9045-A8CA-09F280BC2185}" type="parTrans" cxnId="{9535C2CF-F71B-4A46-A5E8-0217229DBAE9}">
      <dgm:prSet/>
      <dgm:spPr/>
      <dgm:t>
        <a:bodyPr/>
        <a:lstStyle/>
        <a:p>
          <a:endParaRPr lang="en-US"/>
        </a:p>
      </dgm:t>
    </dgm:pt>
    <dgm:pt modelId="{B2A83056-4896-1A43-9BCF-AE19B6FB219B}" type="sibTrans" cxnId="{9535C2CF-F71B-4A46-A5E8-0217229DBAE9}">
      <dgm:prSet/>
      <dgm:spPr/>
      <dgm:t>
        <a:bodyPr/>
        <a:lstStyle/>
        <a:p>
          <a:endParaRPr lang="en-US"/>
        </a:p>
      </dgm:t>
    </dgm:pt>
    <dgm:pt modelId="{08975FF9-7A6E-8040-BEBB-9172ECFFC21D}">
      <dgm:prSet phldrT="[Text]"/>
      <dgm:spPr>
        <a:solidFill>
          <a:schemeClr val="accent5">
            <a:lumMod val="75000"/>
          </a:schemeClr>
        </a:solidFill>
        <a:ln>
          <a:solidFill>
            <a:srgbClr val="000000"/>
          </a:solidFill>
        </a:ln>
      </dgm:spPr>
      <dgm:t>
        <a:bodyPr/>
        <a:lstStyle/>
        <a:p>
          <a:r>
            <a:rPr lang="en-US" b="1" dirty="0" smtClean="0">
              <a:solidFill>
                <a:srgbClr val="000000"/>
              </a:solidFill>
            </a:rPr>
            <a:t>Award Set up Team</a:t>
          </a:r>
          <a:endParaRPr lang="en-US" b="1" dirty="0">
            <a:solidFill>
              <a:srgbClr val="000000"/>
            </a:solidFill>
          </a:endParaRPr>
        </a:p>
      </dgm:t>
    </dgm:pt>
    <dgm:pt modelId="{6B5BA16D-AF9D-9149-A019-5CBDDA111D5F}" type="parTrans" cxnId="{0EE313DD-3851-3A43-8E83-62DC24AF0D2D}">
      <dgm:prSet/>
      <dgm:spPr/>
      <dgm:t>
        <a:bodyPr/>
        <a:lstStyle/>
        <a:p>
          <a:endParaRPr lang="en-US"/>
        </a:p>
      </dgm:t>
    </dgm:pt>
    <dgm:pt modelId="{C673681A-A2FC-2A43-AA4F-04B452FD5105}" type="sibTrans" cxnId="{0EE313DD-3851-3A43-8E83-62DC24AF0D2D}">
      <dgm:prSet/>
      <dgm:spPr/>
      <dgm:t>
        <a:bodyPr/>
        <a:lstStyle/>
        <a:p>
          <a:endParaRPr lang="en-US"/>
        </a:p>
      </dgm:t>
    </dgm:pt>
    <dgm:pt modelId="{538517E2-8F2A-194F-9B50-EEBB564E829B}">
      <dgm:prSet phldrT="[Text]"/>
      <dgm:spPr>
        <a:solidFill>
          <a:schemeClr val="accent5">
            <a:lumMod val="75000"/>
          </a:schemeClr>
        </a:solidFill>
        <a:ln>
          <a:solidFill>
            <a:srgbClr val="000000"/>
          </a:solidFill>
        </a:ln>
      </dgm:spPr>
      <dgm:t>
        <a:bodyPr/>
        <a:lstStyle/>
        <a:p>
          <a:r>
            <a:rPr lang="en-US" b="1" dirty="0" smtClean="0">
              <a:solidFill>
                <a:srgbClr val="000000"/>
              </a:solidFill>
            </a:rPr>
            <a:t>Jean Brent, Analyst</a:t>
          </a:r>
          <a:endParaRPr lang="en-US" b="1" dirty="0">
            <a:solidFill>
              <a:srgbClr val="000000"/>
            </a:solidFill>
          </a:endParaRPr>
        </a:p>
      </dgm:t>
    </dgm:pt>
    <dgm:pt modelId="{B70BEB3F-0888-544C-B02D-DB01D7DB7029}" type="parTrans" cxnId="{A5E50E6A-88D5-F247-BC35-07305E32AB88}">
      <dgm:prSet/>
      <dgm:spPr/>
      <dgm:t>
        <a:bodyPr/>
        <a:lstStyle/>
        <a:p>
          <a:endParaRPr lang="en-US"/>
        </a:p>
      </dgm:t>
    </dgm:pt>
    <dgm:pt modelId="{45976689-643A-2F42-985F-7E439941B19D}" type="sibTrans" cxnId="{A5E50E6A-88D5-F247-BC35-07305E32AB88}">
      <dgm:prSet/>
      <dgm:spPr/>
      <dgm:t>
        <a:bodyPr/>
        <a:lstStyle/>
        <a:p>
          <a:endParaRPr lang="en-US"/>
        </a:p>
      </dgm:t>
    </dgm:pt>
    <dgm:pt modelId="{92B6FE62-7DFB-BF45-BB7C-8AA9D1B325C1}">
      <dgm:prSet phldrT="[Text]"/>
      <dgm:spPr>
        <a:solidFill>
          <a:schemeClr val="accent5">
            <a:lumMod val="75000"/>
          </a:schemeClr>
        </a:solidFill>
        <a:ln>
          <a:solidFill>
            <a:srgbClr val="000000"/>
          </a:solidFill>
        </a:ln>
      </dgm:spPr>
      <dgm:t>
        <a:bodyPr/>
        <a:lstStyle/>
        <a:p>
          <a:r>
            <a:rPr lang="en-US" b="1" dirty="0" smtClean="0">
              <a:solidFill>
                <a:srgbClr val="000000"/>
              </a:solidFill>
            </a:rPr>
            <a:t>Bill Hugo, Data Clerk</a:t>
          </a:r>
          <a:endParaRPr lang="en-US" b="1" dirty="0">
            <a:solidFill>
              <a:srgbClr val="000000"/>
            </a:solidFill>
          </a:endParaRPr>
        </a:p>
      </dgm:t>
    </dgm:pt>
    <dgm:pt modelId="{D238D00C-BA31-9C4B-AE4E-90B59E1D087E}" type="parTrans" cxnId="{7456B2E3-64C6-3945-80B6-3BE9BB98D360}">
      <dgm:prSet/>
      <dgm:spPr/>
      <dgm:t>
        <a:bodyPr/>
        <a:lstStyle/>
        <a:p>
          <a:endParaRPr lang="en-US"/>
        </a:p>
      </dgm:t>
    </dgm:pt>
    <dgm:pt modelId="{53F403B2-8702-7445-87CF-15BC3849E354}" type="sibTrans" cxnId="{7456B2E3-64C6-3945-80B6-3BE9BB98D360}">
      <dgm:prSet/>
      <dgm:spPr/>
      <dgm:t>
        <a:bodyPr/>
        <a:lstStyle/>
        <a:p>
          <a:endParaRPr lang="en-US"/>
        </a:p>
      </dgm:t>
    </dgm:pt>
    <dgm:pt modelId="{32595D29-5FFC-6448-B781-01147DE9DDCE}">
      <dgm:prSet phldrT="[Text]"/>
      <dgm:spPr>
        <a:solidFill>
          <a:schemeClr val="accent5">
            <a:lumMod val="75000"/>
          </a:schemeClr>
        </a:solidFill>
        <a:ln>
          <a:solidFill>
            <a:srgbClr val="000000"/>
          </a:solidFill>
        </a:ln>
      </dgm:spPr>
      <dgm:t>
        <a:bodyPr/>
        <a:lstStyle/>
        <a:p>
          <a:r>
            <a:rPr lang="en-US" b="1" dirty="0" smtClean="0">
              <a:solidFill>
                <a:srgbClr val="000000"/>
              </a:solidFill>
            </a:rPr>
            <a:t>Sheryl Gostomski, Data Clerk</a:t>
          </a:r>
          <a:endParaRPr lang="en-US" b="1" dirty="0">
            <a:solidFill>
              <a:srgbClr val="000000"/>
            </a:solidFill>
          </a:endParaRPr>
        </a:p>
      </dgm:t>
    </dgm:pt>
    <dgm:pt modelId="{7A1A342C-960F-3742-B544-B0954C4A0B60}" type="parTrans" cxnId="{A28D594C-9EA4-6D46-958E-08B54730C02C}">
      <dgm:prSet/>
      <dgm:spPr/>
      <dgm:t>
        <a:bodyPr/>
        <a:lstStyle/>
        <a:p>
          <a:endParaRPr lang="en-US"/>
        </a:p>
      </dgm:t>
    </dgm:pt>
    <dgm:pt modelId="{273E9D40-44AD-8045-9D95-3E1C5F9830B9}" type="sibTrans" cxnId="{A28D594C-9EA4-6D46-958E-08B54730C02C}">
      <dgm:prSet/>
      <dgm:spPr/>
      <dgm:t>
        <a:bodyPr/>
        <a:lstStyle/>
        <a:p>
          <a:endParaRPr lang="en-US"/>
        </a:p>
      </dgm:t>
    </dgm:pt>
    <dgm:pt modelId="{47964FF5-563C-F040-9A96-2BF4D14AA184}" type="pres">
      <dgm:prSet presAssocID="{B35A3898-C3FE-AF4B-A1F3-6C28B550C6EB}" presName="hierChild1" presStyleCnt="0">
        <dgm:presLayoutVars>
          <dgm:orgChart val="1"/>
          <dgm:chPref val="1"/>
          <dgm:dir/>
          <dgm:animOne val="branch"/>
          <dgm:animLvl val="lvl"/>
          <dgm:resizeHandles/>
        </dgm:presLayoutVars>
      </dgm:prSet>
      <dgm:spPr/>
      <dgm:t>
        <a:bodyPr/>
        <a:lstStyle/>
        <a:p>
          <a:endParaRPr lang="en-US"/>
        </a:p>
      </dgm:t>
    </dgm:pt>
    <dgm:pt modelId="{874C2200-3D3A-3C4D-A5F7-2679933C5619}" type="pres">
      <dgm:prSet presAssocID="{FFDE627B-9707-8149-88B3-C0AACD5CA728}" presName="hierRoot1" presStyleCnt="0">
        <dgm:presLayoutVars>
          <dgm:hierBranch val="init"/>
        </dgm:presLayoutVars>
      </dgm:prSet>
      <dgm:spPr/>
    </dgm:pt>
    <dgm:pt modelId="{EE575E64-C9D7-8E4A-968D-A51F5B31D83D}" type="pres">
      <dgm:prSet presAssocID="{FFDE627B-9707-8149-88B3-C0AACD5CA728}" presName="rootComposite1" presStyleCnt="0"/>
      <dgm:spPr/>
    </dgm:pt>
    <dgm:pt modelId="{E67338DD-2168-F649-9416-BA46EC70916A}" type="pres">
      <dgm:prSet presAssocID="{FFDE627B-9707-8149-88B3-C0AACD5CA728}" presName="rootText1" presStyleLbl="node0" presStyleIdx="0" presStyleCnt="1" custLinFactNeighborY="0">
        <dgm:presLayoutVars>
          <dgm:chPref val="3"/>
        </dgm:presLayoutVars>
      </dgm:prSet>
      <dgm:spPr/>
      <dgm:t>
        <a:bodyPr/>
        <a:lstStyle/>
        <a:p>
          <a:endParaRPr lang="en-US"/>
        </a:p>
      </dgm:t>
    </dgm:pt>
    <dgm:pt modelId="{3FD49920-251F-9246-9AFE-F49481614D45}" type="pres">
      <dgm:prSet presAssocID="{FFDE627B-9707-8149-88B3-C0AACD5CA728}" presName="rootConnector1" presStyleLbl="node1" presStyleIdx="0" presStyleCnt="0"/>
      <dgm:spPr/>
      <dgm:t>
        <a:bodyPr/>
        <a:lstStyle/>
        <a:p>
          <a:endParaRPr lang="en-US"/>
        </a:p>
      </dgm:t>
    </dgm:pt>
    <dgm:pt modelId="{39A57A01-6EC6-544B-8D30-B6F4B4D36F8C}" type="pres">
      <dgm:prSet presAssocID="{FFDE627B-9707-8149-88B3-C0AACD5CA728}" presName="hierChild2" presStyleCnt="0"/>
      <dgm:spPr/>
    </dgm:pt>
    <dgm:pt modelId="{C0A8B175-9B47-8145-8363-C50B5593C587}" type="pres">
      <dgm:prSet presAssocID="{90603449-5737-6241-8E62-64B0D330A859}" presName="Name37" presStyleLbl="parChTrans1D2" presStyleIdx="0" presStyleCnt="1"/>
      <dgm:spPr/>
      <dgm:t>
        <a:bodyPr/>
        <a:lstStyle/>
        <a:p>
          <a:endParaRPr lang="en-US"/>
        </a:p>
      </dgm:t>
    </dgm:pt>
    <dgm:pt modelId="{9B7D763B-74C1-6544-A7E7-DBE46CE73B13}" type="pres">
      <dgm:prSet presAssocID="{62AC9B6D-6679-D343-80BD-E723B8D7373B}" presName="hierRoot2" presStyleCnt="0">
        <dgm:presLayoutVars>
          <dgm:hierBranch val="init"/>
        </dgm:presLayoutVars>
      </dgm:prSet>
      <dgm:spPr/>
    </dgm:pt>
    <dgm:pt modelId="{951198E1-97A2-3442-9AAE-735AE85B8D5A}" type="pres">
      <dgm:prSet presAssocID="{62AC9B6D-6679-D343-80BD-E723B8D7373B}" presName="rootComposite" presStyleCnt="0"/>
      <dgm:spPr/>
    </dgm:pt>
    <dgm:pt modelId="{59342723-0690-DB40-8A6E-42044D6CDFE6}" type="pres">
      <dgm:prSet presAssocID="{62AC9B6D-6679-D343-80BD-E723B8D7373B}" presName="rootText" presStyleLbl="node2" presStyleIdx="0" presStyleCnt="1" custLinFactNeighborY="0">
        <dgm:presLayoutVars>
          <dgm:chPref val="3"/>
        </dgm:presLayoutVars>
      </dgm:prSet>
      <dgm:spPr/>
      <dgm:t>
        <a:bodyPr/>
        <a:lstStyle/>
        <a:p>
          <a:endParaRPr lang="en-US"/>
        </a:p>
      </dgm:t>
    </dgm:pt>
    <dgm:pt modelId="{6B364136-B4B1-D443-AF4E-32E09270F59D}" type="pres">
      <dgm:prSet presAssocID="{62AC9B6D-6679-D343-80BD-E723B8D7373B}" presName="rootConnector" presStyleLbl="node2" presStyleIdx="0" presStyleCnt="1"/>
      <dgm:spPr/>
      <dgm:t>
        <a:bodyPr/>
        <a:lstStyle/>
        <a:p>
          <a:endParaRPr lang="en-US"/>
        </a:p>
      </dgm:t>
    </dgm:pt>
    <dgm:pt modelId="{35898763-5ECC-9340-97FF-C37D0840D896}" type="pres">
      <dgm:prSet presAssocID="{62AC9B6D-6679-D343-80BD-E723B8D7373B}" presName="hierChild4" presStyleCnt="0"/>
      <dgm:spPr/>
    </dgm:pt>
    <dgm:pt modelId="{0F5C81AF-15D4-4344-9FFE-74AF43D45AA9}" type="pres">
      <dgm:prSet presAssocID="{A17E6B06-7D5D-254F-A3AF-3305D8C5A61A}" presName="Name37" presStyleLbl="parChTrans1D3" presStyleIdx="0" presStyleCnt="3"/>
      <dgm:spPr/>
      <dgm:t>
        <a:bodyPr/>
        <a:lstStyle/>
        <a:p>
          <a:endParaRPr lang="en-US"/>
        </a:p>
      </dgm:t>
    </dgm:pt>
    <dgm:pt modelId="{0A083901-5657-C14C-A13B-13FF22C43564}" type="pres">
      <dgm:prSet presAssocID="{E4191C5F-57CA-C141-A54F-25FCC40E6C14}" presName="hierRoot2" presStyleCnt="0">
        <dgm:presLayoutVars>
          <dgm:hierBranch val="init"/>
        </dgm:presLayoutVars>
      </dgm:prSet>
      <dgm:spPr/>
    </dgm:pt>
    <dgm:pt modelId="{A8944558-BA46-4148-AFFF-52588F958958}" type="pres">
      <dgm:prSet presAssocID="{E4191C5F-57CA-C141-A54F-25FCC40E6C14}" presName="rootComposite" presStyleCnt="0"/>
      <dgm:spPr/>
    </dgm:pt>
    <dgm:pt modelId="{B4836AD2-1847-CD43-93B7-4F05913486ED}" type="pres">
      <dgm:prSet presAssocID="{E4191C5F-57CA-C141-A54F-25FCC40E6C14}" presName="rootText" presStyleLbl="node3" presStyleIdx="0" presStyleCnt="3" custLinFactNeighborY="0">
        <dgm:presLayoutVars>
          <dgm:chPref val="3"/>
        </dgm:presLayoutVars>
      </dgm:prSet>
      <dgm:spPr/>
      <dgm:t>
        <a:bodyPr/>
        <a:lstStyle/>
        <a:p>
          <a:endParaRPr lang="en-US"/>
        </a:p>
      </dgm:t>
    </dgm:pt>
    <dgm:pt modelId="{6849888B-6B11-FD41-8E7B-1D1F0DC6B012}" type="pres">
      <dgm:prSet presAssocID="{E4191C5F-57CA-C141-A54F-25FCC40E6C14}" presName="rootConnector" presStyleLbl="node3" presStyleIdx="0" presStyleCnt="3"/>
      <dgm:spPr/>
      <dgm:t>
        <a:bodyPr/>
        <a:lstStyle/>
        <a:p>
          <a:endParaRPr lang="en-US"/>
        </a:p>
      </dgm:t>
    </dgm:pt>
    <dgm:pt modelId="{4FF98525-3CF6-3048-9FC5-00C01D27CE65}" type="pres">
      <dgm:prSet presAssocID="{E4191C5F-57CA-C141-A54F-25FCC40E6C14}" presName="hierChild4" presStyleCnt="0"/>
      <dgm:spPr/>
    </dgm:pt>
    <dgm:pt modelId="{C0F9906A-6866-8241-ADE5-FFBBB2909F96}" type="pres">
      <dgm:prSet presAssocID="{740BC076-1806-6942-BB21-60846ED857A4}" presName="Name37" presStyleLbl="parChTrans1D4" presStyleIdx="0" presStyleCnt="32"/>
      <dgm:spPr/>
      <dgm:t>
        <a:bodyPr/>
        <a:lstStyle/>
        <a:p>
          <a:endParaRPr lang="en-US"/>
        </a:p>
      </dgm:t>
    </dgm:pt>
    <dgm:pt modelId="{509FB96F-48A9-E248-8F30-B18AF1509147}" type="pres">
      <dgm:prSet presAssocID="{C4D9C68C-E295-9741-92F3-F4FEFD3C9126}" presName="hierRoot2" presStyleCnt="0">
        <dgm:presLayoutVars>
          <dgm:hierBranch val="init"/>
        </dgm:presLayoutVars>
      </dgm:prSet>
      <dgm:spPr/>
    </dgm:pt>
    <dgm:pt modelId="{EF9927D5-3951-C042-A277-30CD2666694C}" type="pres">
      <dgm:prSet presAssocID="{C4D9C68C-E295-9741-92F3-F4FEFD3C9126}" presName="rootComposite" presStyleCnt="0"/>
      <dgm:spPr/>
    </dgm:pt>
    <dgm:pt modelId="{6397E423-E1B8-384D-990B-C8DEA0BFF38C}" type="pres">
      <dgm:prSet presAssocID="{C4D9C68C-E295-9741-92F3-F4FEFD3C9126}" presName="rootText" presStyleLbl="node4" presStyleIdx="0" presStyleCnt="32" custLinFactNeighborY="0">
        <dgm:presLayoutVars>
          <dgm:chPref val="3"/>
        </dgm:presLayoutVars>
      </dgm:prSet>
      <dgm:spPr/>
      <dgm:t>
        <a:bodyPr/>
        <a:lstStyle/>
        <a:p>
          <a:endParaRPr lang="en-US"/>
        </a:p>
      </dgm:t>
    </dgm:pt>
    <dgm:pt modelId="{73C54647-0C72-3442-9327-892CC875CBC3}" type="pres">
      <dgm:prSet presAssocID="{C4D9C68C-E295-9741-92F3-F4FEFD3C9126}" presName="rootConnector" presStyleLbl="node4" presStyleIdx="0" presStyleCnt="32"/>
      <dgm:spPr/>
      <dgm:t>
        <a:bodyPr/>
        <a:lstStyle/>
        <a:p>
          <a:endParaRPr lang="en-US"/>
        </a:p>
      </dgm:t>
    </dgm:pt>
    <dgm:pt modelId="{78BD563C-2631-884B-A070-4FD38E95CD20}" type="pres">
      <dgm:prSet presAssocID="{C4D9C68C-E295-9741-92F3-F4FEFD3C9126}" presName="hierChild4" presStyleCnt="0"/>
      <dgm:spPr/>
    </dgm:pt>
    <dgm:pt modelId="{6B2BBF09-A74F-9645-93C2-300509360630}" type="pres">
      <dgm:prSet presAssocID="{748727CB-BA59-684E-9564-0ABC65F599AF}" presName="Name37" presStyleLbl="parChTrans1D4" presStyleIdx="1" presStyleCnt="32"/>
      <dgm:spPr/>
      <dgm:t>
        <a:bodyPr/>
        <a:lstStyle/>
        <a:p>
          <a:endParaRPr lang="en-US"/>
        </a:p>
      </dgm:t>
    </dgm:pt>
    <dgm:pt modelId="{70CD1576-4426-9C44-9EAF-1FBA3D7631E0}" type="pres">
      <dgm:prSet presAssocID="{84C83B4C-4068-0C4A-9990-BE29776FF5F1}" presName="hierRoot2" presStyleCnt="0">
        <dgm:presLayoutVars>
          <dgm:hierBranch val="init"/>
        </dgm:presLayoutVars>
      </dgm:prSet>
      <dgm:spPr/>
    </dgm:pt>
    <dgm:pt modelId="{BE669932-F7A0-8645-8F5A-BAA2A7FFE324}" type="pres">
      <dgm:prSet presAssocID="{84C83B4C-4068-0C4A-9990-BE29776FF5F1}" presName="rootComposite" presStyleCnt="0"/>
      <dgm:spPr/>
    </dgm:pt>
    <dgm:pt modelId="{31277FA9-1A34-0D46-A054-7171A5D01C71}" type="pres">
      <dgm:prSet presAssocID="{84C83B4C-4068-0C4A-9990-BE29776FF5F1}" presName="rootText" presStyleLbl="node4" presStyleIdx="1" presStyleCnt="32" custLinFactNeighborY="0">
        <dgm:presLayoutVars>
          <dgm:chPref val="3"/>
        </dgm:presLayoutVars>
      </dgm:prSet>
      <dgm:spPr/>
      <dgm:t>
        <a:bodyPr/>
        <a:lstStyle/>
        <a:p>
          <a:endParaRPr lang="en-US"/>
        </a:p>
      </dgm:t>
    </dgm:pt>
    <dgm:pt modelId="{AB8B34C1-B62F-4A4D-9B8B-BB57C8C977CE}" type="pres">
      <dgm:prSet presAssocID="{84C83B4C-4068-0C4A-9990-BE29776FF5F1}" presName="rootConnector" presStyleLbl="node4" presStyleIdx="1" presStyleCnt="32"/>
      <dgm:spPr/>
      <dgm:t>
        <a:bodyPr/>
        <a:lstStyle/>
        <a:p>
          <a:endParaRPr lang="en-US"/>
        </a:p>
      </dgm:t>
    </dgm:pt>
    <dgm:pt modelId="{7F4D9996-37F1-8A45-8861-D7CD0CF20645}" type="pres">
      <dgm:prSet presAssocID="{84C83B4C-4068-0C4A-9990-BE29776FF5F1}" presName="hierChild4" presStyleCnt="0"/>
      <dgm:spPr/>
    </dgm:pt>
    <dgm:pt modelId="{3A8147DE-D01C-444E-AD4C-B93D454F4692}" type="pres">
      <dgm:prSet presAssocID="{40147FB4-BD66-014D-B442-5CAD8247720C}" presName="Name37" presStyleLbl="parChTrans1D4" presStyleIdx="2" presStyleCnt="32"/>
      <dgm:spPr/>
      <dgm:t>
        <a:bodyPr/>
        <a:lstStyle/>
        <a:p>
          <a:endParaRPr lang="en-US"/>
        </a:p>
      </dgm:t>
    </dgm:pt>
    <dgm:pt modelId="{79A1E375-CFC8-7B4F-82C1-8B3BD9BB0425}" type="pres">
      <dgm:prSet presAssocID="{C776C0E7-C850-2C4A-8FCB-FBAA1332050C}" presName="hierRoot2" presStyleCnt="0">
        <dgm:presLayoutVars>
          <dgm:hierBranch val="init"/>
        </dgm:presLayoutVars>
      </dgm:prSet>
      <dgm:spPr/>
    </dgm:pt>
    <dgm:pt modelId="{96826901-30BE-8543-8B76-1FBA36976A9B}" type="pres">
      <dgm:prSet presAssocID="{C776C0E7-C850-2C4A-8FCB-FBAA1332050C}" presName="rootComposite" presStyleCnt="0"/>
      <dgm:spPr/>
    </dgm:pt>
    <dgm:pt modelId="{4FBA2BBF-76F3-B647-B0D9-E0AEEB35BB7A}" type="pres">
      <dgm:prSet presAssocID="{C776C0E7-C850-2C4A-8FCB-FBAA1332050C}" presName="rootText" presStyleLbl="node4" presStyleIdx="2" presStyleCnt="32" custLinFactNeighborY="0">
        <dgm:presLayoutVars>
          <dgm:chPref val="3"/>
        </dgm:presLayoutVars>
      </dgm:prSet>
      <dgm:spPr/>
      <dgm:t>
        <a:bodyPr/>
        <a:lstStyle/>
        <a:p>
          <a:endParaRPr lang="en-US"/>
        </a:p>
      </dgm:t>
    </dgm:pt>
    <dgm:pt modelId="{36A2AAB6-5978-2C49-8E00-85FEA29F1761}" type="pres">
      <dgm:prSet presAssocID="{C776C0E7-C850-2C4A-8FCB-FBAA1332050C}" presName="rootConnector" presStyleLbl="node4" presStyleIdx="2" presStyleCnt="32"/>
      <dgm:spPr/>
      <dgm:t>
        <a:bodyPr/>
        <a:lstStyle/>
        <a:p>
          <a:endParaRPr lang="en-US"/>
        </a:p>
      </dgm:t>
    </dgm:pt>
    <dgm:pt modelId="{E04F4F40-87D8-4E44-A648-FA7F29D92744}" type="pres">
      <dgm:prSet presAssocID="{C776C0E7-C850-2C4A-8FCB-FBAA1332050C}" presName="hierChild4" presStyleCnt="0"/>
      <dgm:spPr/>
    </dgm:pt>
    <dgm:pt modelId="{7A704797-259D-104A-92C8-74FDD8279B6E}" type="pres">
      <dgm:prSet presAssocID="{0B1D6FF3-C1B2-264C-B074-A77A377C9734}" presName="Name37" presStyleLbl="parChTrans1D4" presStyleIdx="3" presStyleCnt="32"/>
      <dgm:spPr/>
      <dgm:t>
        <a:bodyPr/>
        <a:lstStyle/>
        <a:p>
          <a:endParaRPr lang="en-US"/>
        </a:p>
      </dgm:t>
    </dgm:pt>
    <dgm:pt modelId="{369FDB08-8095-3D42-9ECA-03FEF95E166C}" type="pres">
      <dgm:prSet presAssocID="{BA9E99AB-C463-E740-A5DA-30296015F7C2}" presName="hierRoot2" presStyleCnt="0">
        <dgm:presLayoutVars>
          <dgm:hierBranch val="init"/>
        </dgm:presLayoutVars>
      </dgm:prSet>
      <dgm:spPr/>
    </dgm:pt>
    <dgm:pt modelId="{8B393592-ED00-594F-8A7D-98F490F9E3B7}" type="pres">
      <dgm:prSet presAssocID="{BA9E99AB-C463-E740-A5DA-30296015F7C2}" presName="rootComposite" presStyleCnt="0"/>
      <dgm:spPr/>
    </dgm:pt>
    <dgm:pt modelId="{5AE9E418-F2AE-3449-9F85-ACEDFE93CF3E}" type="pres">
      <dgm:prSet presAssocID="{BA9E99AB-C463-E740-A5DA-30296015F7C2}" presName="rootText" presStyleLbl="node4" presStyleIdx="3" presStyleCnt="32" custLinFactNeighborY="0">
        <dgm:presLayoutVars>
          <dgm:chPref val="3"/>
        </dgm:presLayoutVars>
      </dgm:prSet>
      <dgm:spPr/>
      <dgm:t>
        <a:bodyPr/>
        <a:lstStyle/>
        <a:p>
          <a:endParaRPr lang="en-US"/>
        </a:p>
      </dgm:t>
    </dgm:pt>
    <dgm:pt modelId="{ADE6550E-4DF7-FC43-8CA8-11BA0DA8BBAC}" type="pres">
      <dgm:prSet presAssocID="{BA9E99AB-C463-E740-A5DA-30296015F7C2}" presName="rootConnector" presStyleLbl="node4" presStyleIdx="3" presStyleCnt="32"/>
      <dgm:spPr/>
      <dgm:t>
        <a:bodyPr/>
        <a:lstStyle/>
        <a:p>
          <a:endParaRPr lang="en-US"/>
        </a:p>
      </dgm:t>
    </dgm:pt>
    <dgm:pt modelId="{A45FCEEF-A51E-9E44-A646-0D74690F2631}" type="pres">
      <dgm:prSet presAssocID="{BA9E99AB-C463-E740-A5DA-30296015F7C2}" presName="hierChild4" presStyleCnt="0"/>
      <dgm:spPr/>
    </dgm:pt>
    <dgm:pt modelId="{8134D07C-0DD6-7F48-85DF-9DDFD2CDD17C}" type="pres">
      <dgm:prSet presAssocID="{850DBFED-5752-434D-A944-4053BFD0C965}" presName="Name37" presStyleLbl="parChTrans1D4" presStyleIdx="4" presStyleCnt="32"/>
      <dgm:spPr/>
      <dgm:t>
        <a:bodyPr/>
        <a:lstStyle/>
        <a:p>
          <a:endParaRPr lang="en-US"/>
        </a:p>
      </dgm:t>
    </dgm:pt>
    <dgm:pt modelId="{DF78FC83-6113-B345-997B-C563F2AFABD9}" type="pres">
      <dgm:prSet presAssocID="{3FEA000D-40A9-A740-9B45-B8C5939C2E95}" presName="hierRoot2" presStyleCnt="0">
        <dgm:presLayoutVars>
          <dgm:hierBranch val="init"/>
        </dgm:presLayoutVars>
      </dgm:prSet>
      <dgm:spPr/>
    </dgm:pt>
    <dgm:pt modelId="{9526DC3C-E0B6-2345-A6E5-16616F08DB2A}" type="pres">
      <dgm:prSet presAssocID="{3FEA000D-40A9-A740-9B45-B8C5939C2E95}" presName="rootComposite" presStyleCnt="0"/>
      <dgm:spPr/>
    </dgm:pt>
    <dgm:pt modelId="{279A5FAA-E91E-9B4B-8973-055EF354F9D1}" type="pres">
      <dgm:prSet presAssocID="{3FEA000D-40A9-A740-9B45-B8C5939C2E95}" presName="rootText" presStyleLbl="node4" presStyleIdx="4" presStyleCnt="32" custLinFactNeighborY="0">
        <dgm:presLayoutVars>
          <dgm:chPref val="3"/>
        </dgm:presLayoutVars>
      </dgm:prSet>
      <dgm:spPr/>
      <dgm:t>
        <a:bodyPr/>
        <a:lstStyle/>
        <a:p>
          <a:endParaRPr lang="en-US"/>
        </a:p>
      </dgm:t>
    </dgm:pt>
    <dgm:pt modelId="{446B48E9-4372-7D4A-A65F-5B445AC096DA}" type="pres">
      <dgm:prSet presAssocID="{3FEA000D-40A9-A740-9B45-B8C5939C2E95}" presName="rootConnector" presStyleLbl="node4" presStyleIdx="4" presStyleCnt="32"/>
      <dgm:spPr/>
      <dgm:t>
        <a:bodyPr/>
        <a:lstStyle/>
        <a:p>
          <a:endParaRPr lang="en-US"/>
        </a:p>
      </dgm:t>
    </dgm:pt>
    <dgm:pt modelId="{98BC16CA-1130-2C4D-9FB4-FD3D442D7E1A}" type="pres">
      <dgm:prSet presAssocID="{3FEA000D-40A9-A740-9B45-B8C5939C2E95}" presName="hierChild4" presStyleCnt="0"/>
      <dgm:spPr/>
    </dgm:pt>
    <dgm:pt modelId="{0C05AEF1-70FF-4D4B-B7C7-F300BF78A10B}" type="pres">
      <dgm:prSet presAssocID="{3FEA000D-40A9-A740-9B45-B8C5939C2E95}" presName="hierChild5" presStyleCnt="0"/>
      <dgm:spPr/>
    </dgm:pt>
    <dgm:pt modelId="{EDE38C47-C825-614F-A561-BA00493C1595}" type="pres">
      <dgm:prSet presAssocID="{AB2B448D-FCB5-2241-AD68-7E7AC75452AE}" presName="Name37" presStyleLbl="parChTrans1D4" presStyleIdx="5" presStyleCnt="32"/>
      <dgm:spPr/>
      <dgm:t>
        <a:bodyPr/>
        <a:lstStyle/>
        <a:p>
          <a:endParaRPr lang="en-US"/>
        </a:p>
      </dgm:t>
    </dgm:pt>
    <dgm:pt modelId="{9F244C88-D119-314A-B979-B09C845720CE}" type="pres">
      <dgm:prSet presAssocID="{739EF9D8-2E90-624E-A04F-D2288BE1C4A4}" presName="hierRoot2" presStyleCnt="0">
        <dgm:presLayoutVars>
          <dgm:hierBranch val="init"/>
        </dgm:presLayoutVars>
      </dgm:prSet>
      <dgm:spPr/>
    </dgm:pt>
    <dgm:pt modelId="{D44DD674-3613-224B-9376-3D6C5C96083F}" type="pres">
      <dgm:prSet presAssocID="{739EF9D8-2E90-624E-A04F-D2288BE1C4A4}" presName="rootComposite" presStyleCnt="0"/>
      <dgm:spPr/>
    </dgm:pt>
    <dgm:pt modelId="{204391B5-DBDC-284A-A654-DBCF11C501BC}" type="pres">
      <dgm:prSet presAssocID="{739EF9D8-2E90-624E-A04F-D2288BE1C4A4}" presName="rootText" presStyleLbl="node4" presStyleIdx="5" presStyleCnt="32">
        <dgm:presLayoutVars>
          <dgm:chPref val="3"/>
        </dgm:presLayoutVars>
      </dgm:prSet>
      <dgm:spPr/>
      <dgm:t>
        <a:bodyPr/>
        <a:lstStyle/>
        <a:p>
          <a:endParaRPr lang="en-US"/>
        </a:p>
      </dgm:t>
    </dgm:pt>
    <dgm:pt modelId="{ABC7B79A-94E7-AC40-9FA4-70DA2812F765}" type="pres">
      <dgm:prSet presAssocID="{739EF9D8-2E90-624E-A04F-D2288BE1C4A4}" presName="rootConnector" presStyleLbl="node4" presStyleIdx="5" presStyleCnt="32"/>
      <dgm:spPr/>
      <dgm:t>
        <a:bodyPr/>
        <a:lstStyle/>
        <a:p>
          <a:endParaRPr lang="en-US"/>
        </a:p>
      </dgm:t>
    </dgm:pt>
    <dgm:pt modelId="{EF65A87C-1F94-7B47-A8F6-074951D4E76A}" type="pres">
      <dgm:prSet presAssocID="{739EF9D8-2E90-624E-A04F-D2288BE1C4A4}" presName="hierChild4" presStyleCnt="0"/>
      <dgm:spPr/>
    </dgm:pt>
    <dgm:pt modelId="{F77499E9-65E3-074A-9D04-A57972CB5352}" type="pres">
      <dgm:prSet presAssocID="{739EF9D8-2E90-624E-A04F-D2288BE1C4A4}" presName="hierChild5" presStyleCnt="0"/>
      <dgm:spPr/>
    </dgm:pt>
    <dgm:pt modelId="{C369FE6C-C3F7-704D-BB7A-29A5BA649D61}" type="pres">
      <dgm:prSet presAssocID="{BA9E99AB-C463-E740-A5DA-30296015F7C2}" presName="hierChild5" presStyleCnt="0"/>
      <dgm:spPr/>
    </dgm:pt>
    <dgm:pt modelId="{B3405D50-E225-DA49-B41E-8E7E7C87771B}" type="pres">
      <dgm:prSet presAssocID="{7BF6EEB2-F7E5-614E-8C9C-331EF3FE0C4B}" presName="Name37" presStyleLbl="parChTrans1D4" presStyleIdx="6" presStyleCnt="32"/>
      <dgm:spPr/>
      <dgm:t>
        <a:bodyPr/>
        <a:lstStyle/>
        <a:p>
          <a:endParaRPr lang="en-US"/>
        </a:p>
      </dgm:t>
    </dgm:pt>
    <dgm:pt modelId="{4E4FBBCA-FDA9-5C48-B8AE-BE265A86D445}" type="pres">
      <dgm:prSet presAssocID="{3D22CFA7-E09C-A344-848C-56D07C5C3A64}" presName="hierRoot2" presStyleCnt="0">
        <dgm:presLayoutVars>
          <dgm:hierBranch val="init"/>
        </dgm:presLayoutVars>
      </dgm:prSet>
      <dgm:spPr/>
    </dgm:pt>
    <dgm:pt modelId="{A7B98EA5-E91C-154F-913F-7693D236C162}" type="pres">
      <dgm:prSet presAssocID="{3D22CFA7-E09C-A344-848C-56D07C5C3A64}" presName="rootComposite" presStyleCnt="0"/>
      <dgm:spPr/>
    </dgm:pt>
    <dgm:pt modelId="{5791F5AE-4E64-0845-94C3-86D885364BB8}" type="pres">
      <dgm:prSet presAssocID="{3D22CFA7-E09C-A344-848C-56D07C5C3A64}" presName="rootText" presStyleLbl="node4" presStyleIdx="6" presStyleCnt="32" custLinFactNeighborY="0">
        <dgm:presLayoutVars>
          <dgm:chPref val="3"/>
        </dgm:presLayoutVars>
      </dgm:prSet>
      <dgm:spPr/>
      <dgm:t>
        <a:bodyPr/>
        <a:lstStyle/>
        <a:p>
          <a:endParaRPr lang="en-US"/>
        </a:p>
      </dgm:t>
    </dgm:pt>
    <dgm:pt modelId="{9102BF4E-F564-7244-804F-0F78538C3FE3}" type="pres">
      <dgm:prSet presAssocID="{3D22CFA7-E09C-A344-848C-56D07C5C3A64}" presName="rootConnector" presStyleLbl="node4" presStyleIdx="6" presStyleCnt="32"/>
      <dgm:spPr/>
      <dgm:t>
        <a:bodyPr/>
        <a:lstStyle/>
        <a:p>
          <a:endParaRPr lang="en-US"/>
        </a:p>
      </dgm:t>
    </dgm:pt>
    <dgm:pt modelId="{C6F49E71-8A18-F347-B4C9-4144764B2A47}" type="pres">
      <dgm:prSet presAssocID="{3D22CFA7-E09C-A344-848C-56D07C5C3A64}" presName="hierChild4" presStyleCnt="0"/>
      <dgm:spPr/>
    </dgm:pt>
    <dgm:pt modelId="{7BA02B3E-6411-E344-8BDB-17FF76889E69}" type="pres">
      <dgm:prSet presAssocID="{F0A1E7C1-3550-F24E-A28A-6B77CD39A33D}" presName="Name37" presStyleLbl="parChTrans1D4" presStyleIdx="7" presStyleCnt="32"/>
      <dgm:spPr/>
      <dgm:t>
        <a:bodyPr/>
        <a:lstStyle/>
        <a:p>
          <a:endParaRPr lang="en-US"/>
        </a:p>
      </dgm:t>
    </dgm:pt>
    <dgm:pt modelId="{5CDBD78D-8686-2E47-B8AA-897708CD9705}" type="pres">
      <dgm:prSet presAssocID="{D9717789-D5DB-4648-B26A-A55B3C0A07ED}" presName="hierRoot2" presStyleCnt="0">
        <dgm:presLayoutVars>
          <dgm:hierBranch val="init"/>
        </dgm:presLayoutVars>
      </dgm:prSet>
      <dgm:spPr/>
    </dgm:pt>
    <dgm:pt modelId="{25559AAC-E7DF-AF47-8041-F9A29B034FAF}" type="pres">
      <dgm:prSet presAssocID="{D9717789-D5DB-4648-B26A-A55B3C0A07ED}" presName="rootComposite" presStyleCnt="0"/>
      <dgm:spPr/>
    </dgm:pt>
    <dgm:pt modelId="{00F20B51-C0B7-7948-B447-EEEB450273A1}" type="pres">
      <dgm:prSet presAssocID="{D9717789-D5DB-4648-B26A-A55B3C0A07ED}" presName="rootText" presStyleLbl="node4" presStyleIdx="7" presStyleCnt="32" custLinFactNeighborY="0">
        <dgm:presLayoutVars>
          <dgm:chPref val="3"/>
        </dgm:presLayoutVars>
      </dgm:prSet>
      <dgm:spPr/>
      <dgm:t>
        <a:bodyPr/>
        <a:lstStyle/>
        <a:p>
          <a:endParaRPr lang="en-US"/>
        </a:p>
      </dgm:t>
    </dgm:pt>
    <dgm:pt modelId="{16CCC57F-290E-624D-8C37-E8969697EDE3}" type="pres">
      <dgm:prSet presAssocID="{D9717789-D5DB-4648-B26A-A55B3C0A07ED}" presName="rootConnector" presStyleLbl="node4" presStyleIdx="7" presStyleCnt="32"/>
      <dgm:spPr/>
      <dgm:t>
        <a:bodyPr/>
        <a:lstStyle/>
        <a:p>
          <a:endParaRPr lang="en-US"/>
        </a:p>
      </dgm:t>
    </dgm:pt>
    <dgm:pt modelId="{31736385-B1AC-4A46-A242-2DE39CFCE226}" type="pres">
      <dgm:prSet presAssocID="{D9717789-D5DB-4648-B26A-A55B3C0A07ED}" presName="hierChild4" presStyleCnt="0"/>
      <dgm:spPr/>
    </dgm:pt>
    <dgm:pt modelId="{9C7857B5-176F-EB4C-B096-EAEAD18A5C5E}" type="pres">
      <dgm:prSet presAssocID="{D9717789-D5DB-4648-B26A-A55B3C0A07ED}" presName="hierChild5" presStyleCnt="0"/>
      <dgm:spPr/>
    </dgm:pt>
    <dgm:pt modelId="{8721FCC5-58BD-4A40-AA29-056120442053}" type="pres">
      <dgm:prSet presAssocID="{D3744E61-0C55-504A-BB83-731D0BB1E147}" presName="Name37" presStyleLbl="parChTrans1D4" presStyleIdx="8" presStyleCnt="32"/>
      <dgm:spPr/>
      <dgm:t>
        <a:bodyPr/>
        <a:lstStyle/>
        <a:p>
          <a:endParaRPr lang="en-US"/>
        </a:p>
      </dgm:t>
    </dgm:pt>
    <dgm:pt modelId="{FF9535A7-35D4-8541-A6F6-EB5C604F55FC}" type="pres">
      <dgm:prSet presAssocID="{F6814FDA-4ADB-794D-ADE0-611997F87E7D}" presName="hierRoot2" presStyleCnt="0">
        <dgm:presLayoutVars>
          <dgm:hierBranch val="init"/>
        </dgm:presLayoutVars>
      </dgm:prSet>
      <dgm:spPr/>
    </dgm:pt>
    <dgm:pt modelId="{2223E30C-FDF1-414A-A64C-F8449C2BF532}" type="pres">
      <dgm:prSet presAssocID="{F6814FDA-4ADB-794D-ADE0-611997F87E7D}" presName="rootComposite" presStyleCnt="0"/>
      <dgm:spPr/>
    </dgm:pt>
    <dgm:pt modelId="{CE56BB01-10E4-8A47-93FB-9D3BB0BD83DC}" type="pres">
      <dgm:prSet presAssocID="{F6814FDA-4ADB-794D-ADE0-611997F87E7D}" presName="rootText" presStyleLbl="node4" presStyleIdx="8" presStyleCnt="32">
        <dgm:presLayoutVars>
          <dgm:chPref val="3"/>
        </dgm:presLayoutVars>
      </dgm:prSet>
      <dgm:spPr/>
      <dgm:t>
        <a:bodyPr/>
        <a:lstStyle/>
        <a:p>
          <a:endParaRPr lang="en-US"/>
        </a:p>
      </dgm:t>
    </dgm:pt>
    <dgm:pt modelId="{0D07905A-82E5-3441-BF71-42A97DFE813B}" type="pres">
      <dgm:prSet presAssocID="{F6814FDA-4ADB-794D-ADE0-611997F87E7D}" presName="rootConnector" presStyleLbl="node4" presStyleIdx="8" presStyleCnt="32"/>
      <dgm:spPr/>
      <dgm:t>
        <a:bodyPr/>
        <a:lstStyle/>
        <a:p>
          <a:endParaRPr lang="en-US"/>
        </a:p>
      </dgm:t>
    </dgm:pt>
    <dgm:pt modelId="{064257D3-ED17-0F4B-B1E4-A315987AD307}" type="pres">
      <dgm:prSet presAssocID="{F6814FDA-4ADB-794D-ADE0-611997F87E7D}" presName="hierChild4" presStyleCnt="0"/>
      <dgm:spPr/>
    </dgm:pt>
    <dgm:pt modelId="{01B9B03F-74F6-8A45-9F01-D5F623FADA19}" type="pres">
      <dgm:prSet presAssocID="{F6814FDA-4ADB-794D-ADE0-611997F87E7D}" presName="hierChild5" presStyleCnt="0"/>
      <dgm:spPr/>
    </dgm:pt>
    <dgm:pt modelId="{E4E3B80B-6786-A041-A512-5F69D846E4CC}" type="pres">
      <dgm:prSet presAssocID="{3D22CFA7-E09C-A344-848C-56D07C5C3A64}" presName="hierChild5" presStyleCnt="0"/>
      <dgm:spPr/>
    </dgm:pt>
    <dgm:pt modelId="{1458058D-DF3E-8941-A65B-35FE86320ACE}" type="pres">
      <dgm:prSet presAssocID="{C776C0E7-C850-2C4A-8FCB-FBAA1332050C}" presName="hierChild5" presStyleCnt="0"/>
      <dgm:spPr/>
    </dgm:pt>
    <dgm:pt modelId="{046141F9-80A2-ED49-837A-7F50EE9CE692}" type="pres">
      <dgm:prSet presAssocID="{84C83B4C-4068-0C4A-9990-BE29776FF5F1}" presName="hierChild5" presStyleCnt="0"/>
      <dgm:spPr/>
    </dgm:pt>
    <dgm:pt modelId="{035928EE-C3B3-F74A-BDF5-4B20C340B0CE}" type="pres">
      <dgm:prSet presAssocID="{30BB1CE3-3BC1-BA47-86A9-6FB9E753281E}" presName="Name37" presStyleLbl="parChTrans1D4" presStyleIdx="9" presStyleCnt="32"/>
      <dgm:spPr/>
      <dgm:t>
        <a:bodyPr/>
        <a:lstStyle/>
        <a:p>
          <a:endParaRPr lang="en-US"/>
        </a:p>
      </dgm:t>
    </dgm:pt>
    <dgm:pt modelId="{8622CB27-F08D-624E-BFF1-F92DDA7FA352}" type="pres">
      <dgm:prSet presAssocID="{5457D896-4B2E-CE40-9A23-738B8179EEA5}" presName="hierRoot2" presStyleCnt="0">
        <dgm:presLayoutVars>
          <dgm:hierBranch val="init"/>
        </dgm:presLayoutVars>
      </dgm:prSet>
      <dgm:spPr/>
    </dgm:pt>
    <dgm:pt modelId="{5408E17D-103F-D245-909E-C900EF9A887D}" type="pres">
      <dgm:prSet presAssocID="{5457D896-4B2E-CE40-9A23-738B8179EEA5}" presName="rootComposite" presStyleCnt="0"/>
      <dgm:spPr/>
    </dgm:pt>
    <dgm:pt modelId="{079EA586-762F-0B40-AC6D-DDF5B0FE825C}" type="pres">
      <dgm:prSet presAssocID="{5457D896-4B2E-CE40-9A23-738B8179EEA5}" presName="rootText" presStyleLbl="node4" presStyleIdx="9" presStyleCnt="32" custLinFactNeighborY="0">
        <dgm:presLayoutVars>
          <dgm:chPref val="3"/>
        </dgm:presLayoutVars>
      </dgm:prSet>
      <dgm:spPr/>
      <dgm:t>
        <a:bodyPr/>
        <a:lstStyle/>
        <a:p>
          <a:endParaRPr lang="en-US"/>
        </a:p>
      </dgm:t>
    </dgm:pt>
    <dgm:pt modelId="{5F218883-686D-A24D-83D4-23520B3E9505}" type="pres">
      <dgm:prSet presAssocID="{5457D896-4B2E-CE40-9A23-738B8179EEA5}" presName="rootConnector" presStyleLbl="node4" presStyleIdx="9" presStyleCnt="32"/>
      <dgm:spPr/>
      <dgm:t>
        <a:bodyPr/>
        <a:lstStyle/>
        <a:p>
          <a:endParaRPr lang="en-US"/>
        </a:p>
      </dgm:t>
    </dgm:pt>
    <dgm:pt modelId="{91684A47-0CE1-4440-B966-72E69CCFB8D0}" type="pres">
      <dgm:prSet presAssocID="{5457D896-4B2E-CE40-9A23-738B8179EEA5}" presName="hierChild4" presStyleCnt="0"/>
      <dgm:spPr/>
    </dgm:pt>
    <dgm:pt modelId="{D5EBED68-E5AD-B44D-A843-8E65BAE58BD9}" type="pres">
      <dgm:prSet presAssocID="{30CC431A-6B21-2D46-B644-48DD8C0E447D}" presName="Name37" presStyleLbl="parChTrans1D4" presStyleIdx="10" presStyleCnt="32"/>
      <dgm:spPr/>
      <dgm:t>
        <a:bodyPr/>
        <a:lstStyle/>
        <a:p>
          <a:endParaRPr lang="en-US"/>
        </a:p>
      </dgm:t>
    </dgm:pt>
    <dgm:pt modelId="{078E50FA-71D9-7A4A-8E39-D836DC57047A}" type="pres">
      <dgm:prSet presAssocID="{7BCA8F8D-BF78-114D-A880-0F369C55DE55}" presName="hierRoot2" presStyleCnt="0">
        <dgm:presLayoutVars>
          <dgm:hierBranch val="init"/>
        </dgm:presLayoutVars>
      </dgm:prSet>
      <dgm:spPr/>
    </dgm:pt>
    <dgm:pt modelId="{59558FD7-2514-1147-8307-092D79C9397E}" type="pres">
      <dgm:prSet presAssocID="{7BCA8F8D-BF78-114D-A880-0F369C55DE55}" presName="rootComposite" presStyleCnt="0"/>
      <dgm:spPr/>
    </dgm:pt>
    <dgm:pt modelId="{1142CA43-F6EF-554B-9486-8B50FC6C8F6C}" type="pres">
      <dgm:prSet presAssocID="{7BCA8F8D-BF78-114D-A880-0F369C55DE55}" presName="rootText" presStyleLbl="node4" presStyleIdx="10" presStyleCnt="32" custLinFactNeighborY="0">
        <dgm:presLayoutVars>
          <dgm:chPref val="3"/>
        </dgm:presLayoutVars>
      </dgm:prSet>
      <dgm:spPr/>
      <dgm:t>
        <a:bodyPr/>
        <a:lstStyle/>
        <a:p>
          <a:endParaRPr lang="en-US"/>
        </a:p>
      </dgm:t>
    </dgm:pt>
    <dgm:pt modelId="{5C3D19AC-2EBE-694C-8F8C-478D108FC803}" type="pres">
      <dgm:prSet presAssocID="{7BCA8F8D-BF78-114D-A880-0F369C55DE55}" presName="rootConnector" presStyleLbl="node4" presStyleIdx="10" presStyleCnt="32"/>
      <dgm:spPr/>
      <dgm:t>
        <a:bodyPr/>
        <a:lstStyle/>
        <a:p>
          <a:endParaRPr lang="en-US"/>
        </a:p>
      </dgm:t>
    </dgm:pt>
    <dgm:pt modelId="{FAAD16BA-D01D-0346-B920-CAE8FF9DCD6C}" type="pres">
      <dgm:prSet presAssocID="{7BCA8F8D-BF78-114D-A880-0F369C55DE55}" presName="hierChild4" presStyleCnt="0"/>
      <dgm:spPr/>
    </dgm:pt>
    <dgm:pt modelId="{FB88966B-62CD-F843-ABC7-86D765A0E3A5}" type="pres">
      <dgm:prSet presAssocID="{B3BE9615-12FF-F647-B57C-188BB1998A2C}" presName="Name37" presStyleLbl="parChTrans1D4" presStyleIdx="11" presStyleCnt="32"/>
      <dgm:spPr/>
      <dgm:t>
        <a:bodyPr/>
        <a:lstStyle/>
        <a:p>
          <a:endParaRPr lang="en-US"/>
        </a:p>
      </dgm:t>
    </dgm:pt>
    <dgm:pt modelId="{1E21B4B8-80F0-8B4E-830F-7C78CA7064B6}" type="pres">
      <dgm:prSet presAssocID="{051699BB-5D79-EC48-846A-F72F9B8D5BDD}" presName="hierRoot2" presStyleCnt="0">
        <dgm:presLayoutVars>
          <dgm:hierBranch val="init"/>
        </dgm:presLayoutVars>
      </dgm:prSet>
      <dgm:spPr/>
    </dgm:pt>
    <dgm:pt modelId="{7D179E63-729E-A844-AC2F-B3FFE23DF5FB}" type="pres">
      <dgm:prSet presAssocID="{051699BB-5D79-EC48-846A-F72F9B8D5BDD}" presName="rootComposite" presStyleCnt="0"/>
      <dgm:spPr/>
    </dgm:pt>
    <dgm:pt modelId="{7B548061-0907-1E43-B3B2-AF64BDDE1D9E}" type="pres">
      <dgm:prSet presAssocID="{051699BB-5D79-EC48-846A-F72F9B8D5BDD}" presName="rootText" presStyleLbl="node4" presStyleIdx="11" presStyleCnt="32" custLinFactNeighborY="0">
        <dgm:presLayoutVars>
          <dgm:chPref val="3"/>
        </dgm:presLayoutVars>
      </dgm:prSet>
      <dgm:spPr/>
      <dgm:t>
        <a:bodyPr/>
        <a:lstStyle/>
        <a:p>
          <a:endParaRPr lang="en-US"/>
        </a:p>
      </dgm:t>
    </dgm:pt>
    <dgm:pt modelId="{C1D86F9E-BED9-B04A-9B9C-F8D8E4105A70}" type="pres">
      <dgm:prSet presAssocID="{051699BB-5D79-EC48-846A-F72F9B8D5BDD}" presName="rootConnector" presStyleLbl="node4" presStyleIdx="11" presStyleCnt="32"/>
      <dgm:spPr/>
      <dgm:t>
        <a:bodyPr/>
        <a:lstStyle/>
        <a:p>
          <a:endParaRPr lang="en-US"/>
        </a:p>
      </dgm:t>
    </dgm:pt>
    <dgm:pt modelId="{25B5C1AA-E239-7F45-B99B-649FCE48C481}" type="pres">
      <dgm:prSet presAssocID="{051699BB-5D79-EC48-846A-F72F9B8D5BDD}" presName="hierChild4" presStyleCnt="0"/>
      <dgm:spPr/>
    </dgm:pt>
    <dgm:pt modelId="{93F36092-6244-8940-97FC-18A69F53F2E2}" type="pres">
      <dgm:prSet presAssocID="{294CFB71-138D-E74A-A946-FAA4D459F273}" presName="Name37" presStyleLbl="parChTrans1D4" presStyleIdx="12" presStyleCnt="32"/>
      <dgm:spPr/>
      <dgm:t>
        <a:bodyPr/>
        <a:lstStyle/>
        <a:p>
          <a:endParaRPr lang="en-US"/>
        </a:p>
      </dgm:t>
    </dgm:pt>
    <dgm:pt modelId="{9E9BD8EF-DA14-DF4D-8407-951A432338EB}" type="pres">
      <dgm:prSet presAssocID="{3D77B1D4-1CAD-CE42-A1CF-D32E84BF4CE2}" presName="hierRoot2" presStyleCnt="0">
        <dgm:presLayoutVars>
          <dgm:hierBranch val="init"/>
        </dgm:presLayoutVars>
      </dgm:prSet>
      <dgm:spPr/>
    </dgm:pt>
    <dgm:pt modelId="{3409DE5A-7935-8943-8413-AA68ACA7FB0E}" type="pres">
      <dgm:prSet presAssocID="{3D77B1D4-1CAD-CE42-A1CF-D32E84BF4CE2}" presName="rootComposite" presStyleCnt="0"/>
      <dgm:spPr/>
    </dgm:pt>
    <dgm:pt modelId="{7F1698BA-AD7F-2C43-91AA-64D0D8DB16A4}" type="pres">
      <dgm:prSet presAssocID="{3D77B1D4-1CAD-CE42-A1CF-D32E84BF4CE2}" presName="rootText" presStyleLbl="node4" presStyleIdx="12" presStyleCnt="32" custLinFactNeighborY="0">
        <dgm:presLayoutVars>
          <dgm:chPref val="3"/>
        </dgm:presLayoutVars>
      </dgm:prSet>
      <dgm:spPr/>
      <dgm:t>
        <a:bodyPr/>
        <a:lstStyle/>
        <a:p>
          <a:endParaRPr lang="en-US"/>
        </a:p>
      </dgm:t>
    </dgm:pt>
    <dgm:pt modelId="{D1A52B3A-D39E-F543-B8B7-71DCF2ED57AF}" type="pres">
      <dgm:prSet presAssocID="{3D77B1D4-1CAD-CE42-A1CF-D32E84BF4CE2}" presName="rootConnector" presStyleLbl="node4" presStyleIdx="12" presStyleCnt="32"/>
      <dgm:spPr/>
      <dgm:t>
        <a:bodyPr/>
        <a:lstStyle/>
        <a:p>
          <a:endParaRPr lang="en-US"/>
        </a:p>
      </dgm:t>
    </dgm:pt>
    <dgm:pt modelId="{2E312561-EBF0-7E4C-8B08-70B10B275AAB}" type="pres">
      <dgm:prSet presAssocID="{3D77B1D4-1CAD-CE42-A1CF-D32E84BF4CE2}" presName="hierChild4" presStyleCnt="0"/>
      <dgm:spPr/>
    </dgm:pt>
    <dgm:pt modelId="{CFDB0579-934A-6F41-A685-DCDE8EF28D15}" type="pres">
      <dgm:prSet presAssocID="{3D77B1D4-1CAD-CE42-A1CF-D32E84BF4CE2}" presName="hierChild5" presStyleCnt="0"/>
      <dgm:spPr/>
    </dgm:pt>
    <dgm:pt modelId="{A6174968-517D-2A46-8551-2C0B2D58325A}" type="pres">
      <dgm:prSet presAssocID="{8EF16E5A-A756-DD4A-B2C9-F3FA062D560F}" presName="Name37" presStyleLbl="parChTrans1D4" presStyleIdx="13" presStyleCnt="32"/>
      <dgm:spPr/>
      <dgm:t>
        <a:bodyPr/>
        <a:lstStyle/>
        <a:p>
          <a:endParaRPr lang="en-US"/>
        </a:p>
      </dgm:t>
    </dgm:pt>
    <dgm:pt modelId="{555E6C1A-58E5-E24D-8CF5-060F1A1EDE68}" type="pres">
      <dgm:prSet presAssocID="{4FF9559D-78AB-4842-A81C-4F5778B57277}" presName="hierRoot2" presStyleCnt="0">
        <dgm:presLayoutVars>
          <dgm:hierBranch val="init"/>
        </dgm:presLayoutVars>
      </dgm:prSet>
      <dgm:spPr/>
    </dgm:pt>
    <dgm:pt modelId="{B13E9DE2-ECF5-AF4E-B791-3FD103E5ED4F}" type="pres">
      <dgm:prSet presAssocID="{4FF9559D-78AB-4842-A81C-4F5778B57277}" presName="rootComposite" presStyleCnt="0"/>
      <dgm:spPr/>
    </dgm:pt>
    <dgm:pt modelId="{607F8D69-B826-6C40-8608-99A4753F28C6}" type="pres">
      <dgm:prSet presAssocID="{4FF9559D-78AB-4842-A81C-4F5778B57277}" presName="rootText" presStyleLbl="node4" presStyleIdx="13" presStyleCnt="32">
        <dgm:presLayoutVars>
          <dgm:chPref val="3"/>
        </dgm:presLayoutVars>
      </dgm:prSet>
      <dgm:spPr/>
      <dgm:t>
        <a:bodyPr/>
        <a:lstStyle/>
        <a:p>
          <a:endParaRPr lang="en-US"/>
        </a:p>
      </dgm:t>
    </dgm:pt>
    <dgm:pt modelId="{F43C5424-2F75-BB4C-83B5-2210B3EC2506}" type="pres">
      <dgm:prSet presAssocID="{4FF9559D-78AB-4842-A81C-4F5778B57277}" presName="rootConnector" presStyleLbl="node4" presStyleIdx="13" presStyleCnt="32"/>
      <dgm:spPr/>
      <dgm:t>
        <a:bodyPr/>
        <a:lstStyle/>
        <a:p>
          <a:endParaRPr lang="en-US"/>
        </a:p>
      </dgm:t>
    </dgm:pt>
    <dgm:pt modelId="{DBB6447A-EB29-564A-B53D-CD70E398353B}" type="pres">
      <dgm:prSet presAssocID="{4FF9559D-78AB-4842-A81C-4F5778B57277}" presName="hierChild4" presStyleCnt="0"/>
      <dgm:spPr/>
    </dgm:pt>
    <dgm:pt modelId="{223B36F0-8948-3045-AE47-14047033907E}" type="pres">
      <dgm:prSet presAssocID="{4FF9559D-78AB-4842-A81C-4F5778B57277}" presName="hierChild5" presStyleCnt="0"/>
      <dgm:spPr/>
    </dgm:pt>
    <dgm:pt modelId="{BA2B10BF-11F3-3D4B-8FCA-E85883E86F8F}" type="pres">
      <dgm:prSet presAssocID="{051699BB-5D79-EC48-846A-F72F9B8D5BDD}" presName="hierChild5" presStyleCnt="0"/>
      <dgm:spPr/>
    </dgm:pt>
    <dgm:pt modelId="{A451310B-476D-3E43-BC33-1399A54B5B0D}" type="pres">
      <dgm:prSet presAssocID="{D2F98815-D530-B14A-82D1-2CAD8F53A5CA}" presName="Name37" presStyleLbl="parChTrans1D4" presStyleIdx="14" presStyleCnt="32"/>
      <dgm:spPr/>
      <dgm:t>
        <a:bodyPr/>
        <a:lstStyle/>
        <a:p>
          <a:endParaRPr lang="en-US"/>
        </a:p>
      </dgm:t>
    </dgm:pt>
    <dgm:pt modelId="{D4B497A9-382A-5C43-9C30-80A72BF8510E}" type="pres">
      <dgm:prSet presAssocID="{2DC4E13F-B7E1-074C-99F3-C5E01AD56B00}" presName="hierRoot2" presStyleCnt="0">
        <dgm:presLayoutVars>
          <dgm:hierBranch val="init"/>
        </dgm:presLayoutVars>
      </dgm:prSet>
      <dgm:spPr/>
    </dgm:pt>
    <dgm:pt modelId="{2CD96739-357B-DE47-A283-1FB79579750B}" type="pres">
      <dgm:prSet presAssocID="{2DC4E13F-B7E1-074C-99F3-C5E01AD56B00}" presName="rootComposite" presStyleCnt="0"/>
      <dgm:spPr/>
    </dgm:pt>
    <dgm:pt modelId="{330C21BF-7E46-7944-ACC6-2B3967BB3696}" type="pres">
      <dgm:prSet presAssocID="{2DC4E13F-B7E1-074C-99F3-C5E01AD56B00}" presName="rootText" presStyleLbl="node4" presStyleIdx="14" presStyleCnt="32" custLinFactNeighborY="0">
        <dgm:presLayoutVars>
          <dgm:chPref val="3"/>
        </dgm:presLayoutVars>
      </dgm:prSet>
      <dgm:spPr/>
      <dgm:t>
        <a:bodyPr/>
        <a:lstStyle/>
        <a:p>
          <a:endParaRPr lang="en-US"/>
        </a:p>
      </dgm:t>
    </dgm:pt>
    <dgm:pt modelId="{A7241F5D-61BF-FC40-93FB-9E4431361F14}" type="pres">
      <dgm:prSet presAssocID="{2DC4E13F-B7E1-074C-99F3-C5E01AD56B00}" presName="rootConnector" presStyleLbl="node4" presStyleIdx="14" presStyleCnt="32"/>
      <dgm:spPr/>
      <dgm:t>
        <a:bodyPr/>
        <a:lstStyle/>
        <a:p>
          <a:endParaRPr lang="en-US"/>
        </a:p>
      </dgm:t>
    </dgm:pt>
    <dgm:pt modelId="{D3F28F2E-2255-824A-89D0-4F0FD105645A}" type="pres">
      <dgm:prSet presAssocID="{2DC4E13F-B7E1-074C-99F3-C5E01AD56B00}" presName="hierChild4" presStyleCnt="0"/>
      <dgm:spPr/>
    </dgm:pt>
    <dgm:pt modelId="{57FB38E8-2E3E-D64D-8437-D9A8B82AD8E0}" type="pres">
      <dgm:prSet presAssocID="{38DD2B83-9E56-9A48-A375-AABC4EDCF7D9}" presName="Name37" presStyleLbl="parChTrans1D4" presStyleIdx="15" presStyleCnt="32"/>
      <dgm:spPr/>
      <dgm:t>
        <a:bodyPr/>
        <a:lstStyle/>
        <a:p>
          <a:endParaRPr lang="en-US"/>
        </a:p>
      </dgm:t>
    </dgm:pt>
    <dgm:pt modelId="{C7068C29-0950-D44C-B7F4-871CD1979577}" type="pres">
      <dgm:prSet presAssocID="{FB42C032-8C83-2445-81F7-5CFD2877680B}" presName="hierRoot2" presStyleCnt="0">
        <dgm:presLayoutVars>
          <dgm:hierBranch val="init"/>
        </dgm:presLayoutVars>
      </dgm:prSet>
      <dgm:spPr/>
    </dgm:pt>
    <dgm:pt modelId="{1EE38B75-AE9A-C740-8E56-CF8279D0D060}" type="pres">
      <dgm:prSet presAssocID="{FB42C032-8C83-2445-81F7-5CFD2877680B}" presName="rootComposite" presStyleCnt="0"/>
      <dgm:spPr/>
    </dgm:pt>
    <dgm:pt modelId="{41B9C627-2302-C249-AF9B-14EC8036CE97}" type="pres">
      <dgm:prSet presAssocID="{FB42C032-8C83-2445-81F7-5CFD2877680B}" presName="rootText" presStyleLbl="node4" presStyleIdx="15" presStyleCnt="32" custLinFactNeighborY="0">
        <dgm:presLayoutVars>
          <dgm:chPref val="3"/>
        </dgm:presLayoutVars>
      </dgm:prSet>
      <dgm:spPr/>
      <dgm:t>
        <a:bodyPr/>
        <a:lstStyle/>
        <a:p>
          <a:endParaRPr lang="en-US"/>
        </a:p>
      </dgm:t>
    </dgm:pt>
    <dgm:pt modelId="{9201A61B-77DB-AE46-BA7F-C6784F8E0427}" type="pres">
      <dgm:prSet presAssocID="{FB42C032-8C83-2445-81F7-5CFD2877680B}" presName="rootConnector" presStyleLbl="node4" presStyleIdx="15" presStyleCnt="32"/>
      <dgm:spPr/>
      <dgm:t>
        <a:bodyPr/>
        <a:lstStyle/>
        <a:p>
          <a:endParaRPr lang="en-US"/>
        </a:p>
      </dgm:t>
    </dgm:pt>
    <dgm:pt modelId="{DD6A98A0-A782-7340-80F6-023703D89EE1}" type="pres">
      <dgm:prSet presAssocID="{FB42C032-8C83-2445-81F7-5CFD2877680B}" presName="hierChild4" presStyleCnt="0"/>
      <dgm:spPr/>
    </dgm:pt>
    <dgm:pt modelId="{889E94A2-B0AF-A442-AEF6-82EDAEA13213}" type="pres">
      <dgm:prSet presAssocID="{FB42C032-8C83-2445-81F7-5CFD2877680B}" presName="hierChild5" presStyleCnt="0"/>
      <dgm:spPr/>
    </dgm:pt>
    <dgm:pt modelId="{879FC783-B89D-534B-8741-C7E7E980CF5E}" type="pres">
      <dgm:prSet presAssocID="{0617C43B-9402-6144-B503-68B2F7A8E854}" presName="Name37" presStyleLbl="parChTrans1D4" presStyleIdx="16" presStyleCnt="32"/>
      <dgm:spPr/>
      <dgm:t>
        <a:bodyPr/>
        <a:lstStyle/>
        <a:p>
          <a:endParaRPr lang="en-US"/>
        </a:p>
      </dgm:t>
    </dgm:pt>
    <dgm:pt modelId="{E3564D5A-E58C-4440-A041-D45998E0F1DB}" type="pres">
      <dgm:prSet presAssocID="{26FA32B7-7C96-6543-AB88-0AA723F7DE3C}" presName="hierRoot2" presStyleCnt="0">
        <dgm:presLayoutVars>
          <dgm:hierBranch val="init"/>
        </dgm:presLayoutVars>
      </dgm:prSet>
      <dgm:spPr/>
    </dgm:pt>
    <dgm:pt modelId="{EDCFE958-AB0F-4C4C-998C-A4712069DDEF}" type="pres">
      <dgm:prSet presAssocID="{26FA32B7-7C96-6543-AB88-0AA723F7DE3C}" presName="rootComposite" presStyleCnt="0"/>
      <dgm:spPr/>
    </dgm:pt>
    <dgm:pt modelId="{A8F7ED00-9146-DC44-9B13-255F8ED48C39}" type="pres">
      <dgm:prSet presAssocID="{26FA32B7-7C96-6543-AB88-0AA723F7DE3C}" presName="rootText" presStyleLbl="node4" presStyleIdx="16" presStyleCnt="32">
        <dgm:presLayoutVars>
          <dgm:chPref val="3"/>
        </dgm:presLayoutVars>
      </dgm:prSet>
      <dgm:spPr/>
      <dgm:t>
        <a:bodyPr/>
        <a:lstStyle/>
        <a:p>
          <a:endParaRPr lang="en-US"/>
        </a:p>
      </dgm:t>
    </dgm:pt>
    <dgm:pt modelId="{793052EB-2866-614E-BAF9-B13FB60A2457}" type="pres">
      <dgm:prSet presAssocID="{26FA32B7-7C96-6543-AB88-0AA723F7DE3C}" presName="rootConnector" presStyleLbl="node4" presStyleIdx="16" presStyleCnt="32"/>
      <dgm:spPr/>
      <dgm:t>
        <a:bodyPr/>
        <a:lstStyle/>
        <a:p>
          <a:endParaRPr lang="en-US"/>
        </a:p>
      </dgm:t>
    </dgm:pt>
    <dgm:pt modelId="{EE3F3558-38EC-2543-8ACC-F0AFC107F970}" type="pres">
      <dgm:prSet presAssocID="{26FA32B7-7C96-6543-AB88-0AA723F7DE3C}" presName="hierChild4" presStyleCnt="0"/>
      <dgm:spPr/>
    </dgm:pt>
    <dgm:pt modelId="{733437C2-298E-F145-B4F8-635AF6854D61}" type="pres">
      <dgm:prSet presAssocID="{26FA32B7-7C96-6543-AB88-0AA723F7DE3C}" presName="hierChild5" presStyleCnt="0"/>
      <dgm:spPr/>
    </dgm:pt>
    <dgm:pt modelId="{221E08B7-5FF3-6443-9625-FF617D3012D9}" type="pres">
      <dgm:prSet presAssocID="{2DC4E13F-B7E1-074C-99F3-C5E01AD56B00}" presName="hierChild5" presStyleCnt="0"/>
      <dgm:spPr/>
    </dgm:pt>
    <dgm:pt modelId="{3441A3AE-46A5-F740-9C75-7A14E4C88482}" type="pres">
      <dgm:prSet presAssocID="{7BCA8F8D-BF78-114D-A880-0F369C55DE55}" presName="hierChild5" presStyleCnt="0"/>
      <dgm:spPr/>
    </dgm:pt>
    <dgm:pt modelId="{B6BDDD09-8271-7F4C-A1F7-BC11C383BA5E}" type="pres">
      <dgm:prSet presAssocID="{5457D896-4B2E-CE40-9A23-738B8179EEA5}" presName="hierChild5" presStyleCnt="0"/>
      <dgm:spPr/>
    </dgm:pt>
    <dgm:pt modelId="{F86D31E3-9B6B-DC43-A846-47CBBEAD9F6E}" type="pres">
      <dgm:prSet presAssocID="{84E05054-9D8E-164D-BD1F-F7AF148D2316}" presName="Name37" presStyleLbl="parChTrans1D4" presStyleIdx="17" presStyleCnt="32"/>
      <dgm:spPr/>
      <dgm:t>
        <a:bodyPr/>
        <a:lstStyle/>
        <a:p>
          <a:endParaRPr lang="en-US"/>
        </a:p>
      </dgm:t>
    </dgm:pt>
    <dgm:pt modelId="{DDB02621-5FA4-8343-82B7-A72F7FBCCB3B}" type="pres">
      <dgm:prSet presAssocID="{0CF2ECC9-67EF-CA4A-BE44-2DC0C26664FE}" presName="hierRoot2" presStyleCnt="0">
        <dgm:presLayoutVars>
          <dgm:hierBranch val="init"/>
        </dgm:presLayoutVars>
      </dgm:prSet>
      <dgm:spPr/>
    </dgm:pt>
    <dgm:pt modelId="{08317A32-2D5D-D649-AE78-14BF4769546D}" type="pres">
      <dgm:prSet presAssocID="{0CF2ECC9-67EF-CA4A-BE44-2DC0C26664FE}" presName="rootComposite" presStyleCnt="0"/>
      <dgm:spPr/>
    </dgm:pt>
    <dgm:pt modelId="{5827EDF9-8F8F-0E48-8537-86FA5343D8EF}" type="pres">
      <dgm:prSet presAssocID="{0CF2ECC9-67EF-CA4A-BE44-2DC0C26664FE}" presName="rootText" presStyleLbl="node4" presStyleIdx="17" presStyleCnt="32" custLinFactNeighborY="0">
        <dgm:presLayoutVars>
          <dgm:chPref val="3"/>
        </dgm:presLayoutVars>
      </dgm:prSet>
      <dgm:spPr/>
      <dgm:t>
        <a:bodyPr/>
        <a:lstStyle/>
        <a:p>
          <a:endParaRPr lang="en-US"/>
        </a:p>
      </dgm:t>
    </dgm:pt>
    <dgm:pt modelId="{6C0C3741-DC2D-BA43-A016-AF416F5595FE}" type="pres">
      <dgm:prSet presAssocID="{0CF2ECC9-67EF-CA4A-BE44-2DC0C26664FE}" presName="rootConnector" presStyleLbl="node4" presStyleIdx="17" presStyleCnt="32"/>
      <dgm:spPr/>
      <dgm:t>
        <a:bodyPr/>
        <a:lstStyle/>
        <a:p>
          <a:endParaRPr lang="en-US"/>
        </a:p>
      </dgm:t>
    </dgm:pt>
    <dgm:pt modelId="{49DB4371-7AFF-4C44-8E0D-03F58728B616}" type="pres">
      <dgm:prSet presAssocID="{0CF2ECC9-67EF-CA4A-BE44-2DC0C26664FE}" presName="hierChild4" presStyleCnt="0"/>
      <dgm:spPr/>
    </dgm:pt>
    <dgm:pt modelId="{0E362AF1-7B8D-8341-B277-9C5D46AC7D3E}" type="pres">
      <dgm:prSet presAssocID="{7ADF609C-4D28-9045-A8CA-09F280BC2185}" presName="Name37" presStyleLbl="parChTrans1D4" presStyleIdx="18" presStyleCnt="32"/>
      <dgm:spPr/>
      <dgm:t>
        <a:bodyPr/>
        <a:lstStyle/>
        <a:p>
          <a:endParaRPr lang="en-US"/>
        </a:p>
      </dgm:t>
    </dgm:pt>
    <dgm:pt modelId="{18B63887-9B27-5D48-AFB2-527EAA1E9673}" type="pres">
      <dgm:prSet presAssocID="{8D487775-F485-674C-AC4F-288F8E36E153}" presName="hierRoot2" presStyleCnt="0">
        <dgm:presLayoutVars>
          <dgm:hierBranch val="init"/>
        </dgm:presLayoutVars>
      </dgm:prSet>
      <dgm:spPr/>
    </dgm:pt>
    <dgm:pt modelId="{DEA3E905-C63F-3741-A353-5C37361AE1C3}" type="pres">
      <dgm:prSet presAssocID="{8D487775-F485-674C-AC4F-288F8E36E153}" presName="rootComposite" presStyleCnt="0"/>
      <dgm:spPr/>
    </dgm:pt>
    <dgm:pt modelId="{E22EC78E-D1C1-DA4C-A75F-B5BE285A264A}" type="pres">
      <dgm:prSet presAssocID="{8D487775-F485-674C-AC4F-288F8E36E153}" presName="rootText" presStyleLbl="node4" presStyleIdx="18" presStyleCnt="32">
        <dgm:presLayoutVars>
          <dgm:chPref val="3"/>
        </dgm:presLayoutVars>
      </dgm:prSet>
      <dgm:spPr/>
      <dgm:t>
        <a:bodyPr/>
        <a:lstStyle/>
        <a:p>
          <a:endParaRPr lang="en-US"/>
        </a:p>
      </dgm:t>
    </dgm:pt>
    <dgm:pt modelId="{562E7AF0-2D6A-CD46-97A1-6599A77434A6}" type="pres">
      <dgm:prSet presAssocID="{8D487775-F485-674C-AC4F-288F8E36E153}" presName="rootConnector" presStyleLbl="node4" presStyleIdx="18" presStyleCnt="32"/>
      <dgm:spPr/>
      <dgm:t>
        <a:bodyPr/>
        <a:lstStyle/>
        <a:p>
          <a:endParaRPr lang="en-US"/>
        </a:p>
      </dgm:t>
    </dgm:pt>
    <dgm:pt modelId="{0FF82CB9-402D-184D-A1D0-7CE624C5A36E}" type="pres">
      <dgm:prSet presAssocID="{8D487775-F485-674C-AC4F-288F8E36E153}" presName="hierChild4" presStyleCnt="0"/>
      <dgm:spPr/>
    </dgm:pt>
    <dgm:pt modelId="{963BC895-7450-F641-98D1-A9EA53F16DA4}" type="pres">
      <dgm:prSet presAssocID="{F9FF8DA0-DE57-D843-B908-9CFB1A9EE92B}" presName="Name37" presStyleLbl="parChTrans1D4" presStyleIdx="19" presStyleCnt="32"/>
      <dgm:spPr/>
      <dgm:t>
        <a:bodyPr/>
        <a:lstStyle/>
        <a:p>
          <a:endParaRPr lang="en-US"/>
        </a:p>
      </dgm:t>
    </dgm:pt>
    <dgm:pt modelId="{548C8B7F-CF7C-6B4B-BF68-5372C9901EBA}" type="pres">
      <dgm:prSet presAssocID="{798ABD62-79D4-D346-AA00-23D5CC93D8D4}" presName="hierRoot2" presStyleCnt="0">
        <dgm:presLayoutVars>
          <dgm:hierBranch val="init"/>
        </dgm:presLayoutVars>
      </dgm:prSet>
      <dgm:spPr/>
    </dgm:pt>
    <dgm:pt modelId="{D53DDC8B-8615-BB4C-A562-47CAFB3264F9}" type="pres">
      <dgm:prSet presAssocID="{798ABD62-79D4-D346-AA00-23D5CC93D8D4}" presName="rootComposite" presStyleCnt="0"/>
      <dgm:spPr/>
    </dgm:pt>
    <dgm:pt modelId="{541BBD68-6E0F-F145-B48F-A62B7B0642FF}" type="pres">
      <dgm:prSet presAssocID="{798ABD62-79D4-D346-AA00-23D5CC93D8D4}" presName="rootText" presStyleLbl="node4" presStyleIdx="19" presStyleCnt="32" custLinFactNeighborY="0">
        <dgm:presLayoutVars>
          <dgm:chPref val="3"/>
        </dgm:presLayoutVars>
      </dgm:prSet>
      <dgm:spPr/>
      <dgm:t>
        <a:bodyPr/>
        <a:lstStyle/>
        <a:p>
          <a:endParaRPr lang="en-US"/>
        </a:p>
      </dgm:t>
    </dgm:pt>
    <dgm:pt modelId="{754E0D7E-4B24-0B4A-B84D-937D81805F4D}" type="pres">
      <dgm:prSet presAssocID="{798ABD62-79D4-D346-AA00-23D5CC93D8D4}" presName="rootConnector" presStyleLbl="node4" presStyleIdx="19" presStyleCnt="32"/>
      <dgm:spPr/>
      <dgm:t>
        <a:bodyPr/>
        <a:lstStyle/>
        <a:p>
          <a:endParaRPr lang="en-US"/>
        </a:p>
      </dgm:t>
    </dgm:pt>
    <dgm:pt modelId="{A9F578EB-4B08-2545-AFCD-C1A5EB04A78F}" type="pres">
      <dgm:prSet presAssocID="{798ABD62-79D4-D346-AA00-23D5CC93D8D4}" presName="hierChild4" presStyleCnt="0"/>
      <dgm:spPr/>
    </dgm:pt>
    <dgm:pt modelId="{BEFCBBDF-09E5-614C-9B92-3C6AE0A1A3AE}" type="pres">
      <dgm:prSet presAssocID="{A300CDF7-5AF7-DC4A-A157-AB7CD709E54D}" presName="Name37" presStyleLbl="parChTrans1D4" presStyleIdx="20" presStyleCnt="32"/>
      <dgm:spPr/>
      <dgm:t>
        <a:bodyPr/>
        <a:lstStyle/>
        <a:p>
          <a:endParaRPr lang="en-US"/>
        </a:p>
      </dgm:t>
    </dgm:pt>
    <dgm:pt modelId="{9342307D-5F90-874E-B021-0FC4033AA4FD}" type="pres">
      <dgm:prSet presAssocID="{B51627A3-7720-4441-8224-8A3832F9DC13}" presName="hierRoot2" presStyleCnt="0">
        <dgm:presLayoutVars>
          <dgm:hierBranch val="init"/>
        </dgm:presLayoutVars>
      </dgm:prSet>
      <dgm:spPr/>
    </dgm:pt>
    <dgm:pt modelId="{5666E684-8E15-E44E-9512-587A10272DA0}" type="pres">
      <dgm:prSet presAssocID="{B51627A3-7720-4441-8224-8A3832F9DC13}" presName="rootComposite" presStyleCnt="0"/>
      <dgm:spPr/>
    </dgm:pt>
    <dgm:pt modelId="{8848B6BD-8B36-B044-AD8B-81421782CA36}" type="pres">
      <dgm:prSet presAssocID="{B51627A3-7720-4441-8224-8A3832F9DC13}" presName="rootText" presStyleLbl="node4" presStyleIdx="20" presStyleCnt="32" custLinFactNeighborY="0">
        <dgm:presLayoutVars>
          <dgm:chPref val="3"/>
        </dgm:presLayoutVars>
      </dgm:prSet>
      <dgm:spPr/>
      <dgm:t>
        <a:bodyPr/>
        <a:lstStyle/>
        <a:p>
          <a:endParaRPr lang="en-US"/>
        </a:p>
      </dgm:t>
    </dgm:pt>
    <dgm:pt modelId="{9B931642-E1A7-454C-9011-09184C949231}" type="pres">
      <dgm:prSet presAssocID="{B51627A3-7720-4441-8224-8A3832F9DC13}" presName="rootConnector" presStyleLbl="node4" presStyleIdx="20" presStyleCnt="32"/>
      <dgm:spPr/>
      <dgm:t>
        <a:bodyPr/>
        <a:lstStyle/>
        <a:p>
          <a:endParaRPr lang="en-US"/>
        </a:p>
      </dgm:t>
    </dgm:pt>
    <dgm:pt modelId="{40AAC933-5129-8447-B3DB-8D64D56DA3E9}" type="pres">
      <dgm:prSet presAssocID="{B51627A3-7720-4441-8224-8A3832F9DC13}" presName="hierChild4" presStyleCnt="0"/>
      <dgm:spPr/>
    </dgm:pt>
    <dgm:pt modelId="{15339997-E8C4-F740-B9FE-10527ED56E96}" type="pres">
      <dgm:prSet presAssocID="{B51627A3-7720-4441-8224-8A3832F9DC13}" presName="hierChild5" presStyleCnt="0"/>
      <dgm:spPr/>
    </dgm:pt>
    <dgm:pt modelId="{86DA1082-4A3C-E24A-9C04-A276BEF7FC41}" type="pres">
      <dgm:prSet presAssocID="{9C144B86-0ED5-C547-8B8E-2BD857427B88}" presName="Name37" presStyleLbl="parChTrans1D4" presStyleIdx="21" presStyleCnt="32"/>
      <dgm:spPr/>
      <dgm:t>
        <a:bodyPr/>
        <a:lstStyle/>
        <a:p>
          <a:endParaRPr lang="en-US"/>
        </a:p>
      </dgm:t>
    </dgm:pt>
    <dgm:pt modelId="{18B11407-DD54-3942-84A2-4FC4C4826065}" type="pres">
      <dgm:prSet presAssocID="{82A27918-A8FE-904C-B898-BCE15582C2ED}" presName="hierRoot2" presStyleCnt="0">
        <dgm:presLayoutVars>
          <dgm:hierBranch val="init"/>
        </dgm:presLayoutVars>
      </dgm:prSet>
      <dgm:spPr/>
    </dgm:pt>
    <dgm:pt modelId="{5D204BF1-4153-E146-879E-5F749DC94959}" type="pres">
      <dgm:prSet presAssocID="{82A27918-A8FE-904C-B898-BCE15582C2ED}" presName="rootComposite" presStyleCnt="0"/>
      <dgm:spPr/>
    </dgm:pt>
    <dgm:pt modelId="{AA0165EE-DF5B-764E-908D-FC216AC1A099}" type="pres">
      <dgm:prSet presAssocID="{82A27918-A8FE-904C-B898-BCE15582C2ED}" presName="rootText" presStyleLbl="node4" presStyleIdx="21" presStyleCnt="32" custLinFactNeighborY="3111">
        <dgm:presLayoutVars>
          <dgm:chPref val="3"/>
        </dgm:presLayoutVars>
      </dgm:prSet>
      <dgm:spPr/>
      <dgm:t>
        <a:bodyPr/>
        <a:lstStyle/>
        <a:p>
          <a:endParaRPr lang="en-US"/>
        </a:p>
      </dgm:t>
    </dgm:pt>
    <dgm:pt modelId="{79F08C98-5C26-934C-8E58-AB171A28CA3B}" type="pres">
      <dgm:prSet presAssocID="{82A27918-A8FE-904C-B898-BCE15582C2ED}" presName="rootConnector" presStyleLbl="node4" presStyleIdx="21" presStyleCnt="32"/>
      <dgm:spPr/>
      <dgm:t>
        <a:bodyPr/>
        <a:lstStyle/>
        <a:p>
          <a:endParaRPr lang="en-US"/>
        </a:p>
      </dgm:t>
    </dgm:pt>
    <dgm:pt modelId="{630E0B7D-492F-974A-83A3-6434725B8954}" type="pres">
      <dgm:prSet presAssocID="{82A27918-A8FE-904C-B898-BCE15582C2ED}" presName="hierChild4" presStyleCnt="0"/>
      <dgm:spPr/>
    </dgm:pt>
    <dgm:pt modelId="{17EE4D87-7781-8142-9292-B289504F17D4}" type="pres">
      <dgm:prSet presAssocID="{82A27918-A8FE-904C-B898-BCE15582C2ED}" presName="hierChild5" presStyleCnt="0"/>
      <dgm:spPr/>
    </dgm:pt>
    <dgm:pt modelId="{527AC259-8E4F-1949-B769-5559454D7EF4}" type="pres">
      <dgm:prSet presAssocID="{798ABD62-79D4-D346-AA00-23D5CC93D8D4}" presName="hierChild5" presStyleCnt="0"/>
      <dgm:spPr/>
    </dgm:pt>
    <dgm:pt modelId="{3FEBC099-9CA2-1C4F-9442-56021510B03D}" type="pres">
      <dgm:prSet presAssocID="{B9786702-CB01-DA43-B63E-45DA7BFA2043}" presName="Name37" presStyleLbl="parChTrans1D4" presStyleIdx="22" presStyleCnt="32"/>
      <dgm:spPr/>
      <dgm:t>
        <a:bodyPr/>
        <a:lstStyle/>
        <a:p>
          <a:endParaRPr lang="en-US"/>
        </a:p>
      </dgm:t>
    </dgm:pt>
    <dgm:pt modelId="{FD67F602-2B35-934B-B4A5-269E4B7E9EED}" type="pres">
      <dgm:prSet presAssocID="{F85473B3-8612-4D42-A00D-A7EECD1AB20F}" presName="hierRoot2" presStyleCnt="0">
        <dgm:presLayoutVars>
          <dgm:hierBranch val="init"/>
        </dgm:presLayoutVars>
      </dgm:prSet>
      <dgm:spPr/>
    </dgm:pt>
    <dgm:pt modelId="{E713C356-AD85-624A-97B6-398EB5760C1C}" type="pres">
      <dgm:prSet presAssocID="{F85473B3-8612-4D42-A00D-A7EECD1AB20F}" presName="rootComposite" presStyleCnt="0"/>
      <dgm:spPr/>
    </dgm:pt>
    <dgm:pt modelId="{8FB409E0-9F83-A74B-9017-3849E9B7663A}" type="pres">
      <dgm:prSet presAssocID="{F85473B3-8612-4D42-A00D-A7EECD1AB20F}" presName="rootText" presStyleLbl="node4" presStyleIdx="22" presStyleCnt="32" custLinFactNeighborY="0">
        <dgm:presLayoutVars>
          <dgm:chPref val="3"/>
        </dgm:presLayoutVars>
      </dgm:prSet>
      <dgm:spPr/>
      <dgm:t>
        <a:bodyPr/>
        <a:lstStyle/>
        <a:p>
          <a:endParaRPr lang="en-US"/>
        </a:p>
      </dgm:t>
    </dgm:pt>
    <dgm:pt modelId="{6E7B6D0E-2E6F-FD4F-B47E-F7A96DF0836F}" type="pres">
      <dgm:prSet presAssocID="{F85473B3-8612-4D42-A00D-A7EECD1AB20F}" presName="rootConnector" presStyleLbl="node4" presStyleIdx="22" presStyleCnt="32"/>
      <dgm:spPr/>
      <dgm:t>
        <a:bodyPr/>
        <a:lstStyle/>
        <a:p>
          <a:endParaRPr lang="en-US"/>
        </a:p>
      </dgm:t>
    </dgm:pt>
    <dgm:pt modelId="{EFC531CB-1922-DD45-9263-473983E6AF5E}" type="pres">
      <dgm:prSet presAssocID="{F85473B3-8612-4D42-A00D-A7EECD1AB20F}" presName="hierChild4" presStyleCnt="0"/>
      <dgm:spPr/>
    </dgm:pt>
    <dgm:pt modelId="{ABB3788F-ED23-AA4B-92B0-37F92E9EEB05}" type="pres">
      <dgm:prSet presAssocID="{2710F385-84BD-D040-9D7A-2B28B7D93B4C}" presName="Name37" presStyleLbl="parChTrans1D4" presStyleIdx="23" presStyleCnt="32"/>
      <dgm:spPr/>
      <dgm:t>
        <a:bodyPr/>
        <a:lstStyle/>
        <a:p>
          <a:endParaRPr lang="en-US"/>
        </a:p>
      </dgm:t>
    </dgm:pt>
    <dgm:pt modelId="{35FF5953-69CF-D446-B0B4-235E3040ABE0}" type="pres">
      <dgm:prSet presAssocID="{36834F83-1BD9-7446-BFE2-0853582E9896}" presName="hierRoot2" presStyleCnt="0">
        <dgm:presLayoutVars>
          <dgm:hierBranch val="init"/>
        </dgm:presLayoutVars>
      </dgm:prSet>
      <dgm:spPr/>
    </dgm:pt>
    <dgm:pt modelId="{29C0A6E6-710C-3548-8B62-EA83BAB38DF9}" type="pres">
      <dgm:prSet presAssocID="{36834F83-1BD9-7446-BFE2-0853582E9896}" presName="rootComposite" presStyleCnt="0"/>
      <dgm:spPr/>
    </dgm:pt>
    <dgm:pt modelId="{51D2B5D3-B53F-114A-B8B5-221B564DCA05}" type="pres">
      <dgm:prSet presAssocID="{36834F83-1BD9-7446-BFE2-0853582E9896}" presName="rootText" presStyleLbl="node4" presStyleIdx="23" presStyleCnt="32" custLinFactNeighborY="0">
        <dgm:presLayoutVars>
          <dgm:chPref val="3"/>
        </dgm:presLayoutVars>
      </dgm:prSet>
      <dgm:spPr/>
      <dgm:t>
        <a:bodyPr/>
        <a:lstStyle/>
        <a:p>
          <a:endParaRPr lang="en-US"/>
        </a:p>
      </dgm:t>
    </dgm:pt>
    <dgm:pt modelId="{EA1B2EC4-FB87-DA4E-ADC6-A84D13869319}" type="pres">
      <dgm:prSet presAssocID="{36834F83-1BD9-7446-BFE2-0853582E9896}" presName="rootConnector" presStyleLbl="node4" presStyleIdx="23" presStyleCnt="32"/>
      <dgm:spPr/>
      <dgm:t>
        <a:bodyPr/>
        <a:lstStyle/>
        <a:p>
          <a:endParaRPr lang="en-US"/>
        </a:p>
      </dgm:t>
    </dgm:pt>
    <dgm:pt modelId="{23104F05-4BB0-C246-A10C-9F2AEDF40F54}" type="pres">
      <dgm:prSet presAssocID="{36834F83-1BD9-7446-BFE2-0853582E9896}" presName="hierChild4" presStyleCnt="0"/>
      <dgm:spPr/>
    </dgm:pt>
    <dgm:pt modelId="{D880F476-59A5-0842-8C7C-CD5F041B4CF9}" type="pres">
      <dgm:prSet presAssocID="{36834F83-1BD9-7446-BFE2-0853582E9896}" presName="hierChild5" presStyleCnt="0"/>
      <dgm:spPr/>
    </dgm:pt>
    <dgm:pt modelId="{3603AFB0-3847-474E-AA86-2C60179799E9}" type="pres">
      <dgm:prSet presAssocID="{C5B3358E-5BC0-834E-8953-AAAFE5F6E9EF}" presName="Name37" presStyleLbl="parChTrans1D4" presStyleIdx="24" presStyleCnt="32"/>
      <dgm:spPr/>
      <dgm:t>
        <a:bodyPr/>
        <a:lstStyle/>
        <a:p>
          <a:endParaRPr lang="en-US"/>
        </a:p>
      </dgm:t>
    </dgm:pt>
    <dgm:pt modelId="{3A355361-254E-4044-BD21-2016F3697332}" type="pres">
      <dgm:prSet presAssocID="{8D03EDAA-B309-9B4F-9B82-797193BA6651}" presName="hierRoot2" presStyleCnt="0">
        <dgm:presLayoutVars>
          <dgm:hierBranch val="init"/>
        </dgm:presLayoutVars>
      </dgm:prSet>
      <dgm:spPr/>
    </dgm:pt>
    <dgm:pt modelId="{1118919A-4F6E-CF4D-8763-DC33D976AC95}" type="pres">
      <dgm:prSet presAssocID="{8D03EDAA-B309-9B4F-9B82-797193BA6651}" presName="rootComposite" presStyleCnt="0"/>
      <dgm:spPr/>
    </dgm:pt>
    <dgm:pt modelId="{ACD2329B-1F38-F943-96F0-7617EEC678A7}" type="pres">
      <dgm:prSet presAssocID="{8D03EDAA-B309-9B4F-9B82-797193BA6651}" presName="rootText" presStyleLbl="node4" presStyleIdx="24" presStyleCnt="32" custLinFactNeighborY="3111">
        <dgm:presLayoutVars>
          <dgm:chPref val="3"/>
        </dgm:presLayoutVars>
      </dgm:prSet>
      <dgm:spPr/>
      <dgm:t>
        <a:bodyPr/>
        <a:lstStyle/>
        <a:p>
          <a:endParaRPr lang="en-US"/>
        </a:p>
      </dgm:t>
    </dgm:pt>
    <dgm:pt modelId="{B43B4101-AA51-4F4C-8C50-233DADCCD543}" type="pres">
      <dgm:prSet presAssocID="{8D03EDAA-B309-9B4F-9B82-797193BA6651}" presName="rootConnector" presStyleLbl="node4" presStyleIdx="24" presStyleCnt="32"/>
      <dgm:spPr/>
      <dgm:t>
        <a:bodyPr/>
        <a:lstStyle/>
        <a:p>
          <a:endParaRPr lang="en-US"/>
        </a:p>
      </dgm:t>
    </dgm:pt>
    <dgm:pt modelId="{E2799E0E-30EC-F340-BD4C-EADA349DA058}" type="pres">
      <dgm:prSet presAssocID="{8D03EDAA-B309-9B4F-9B82-797193BA6651}" presName="hierChild4" presStyleCnt="0"/>
      <dgm:spPr/>
    </dgm:pt>
    <dgm:pt modelId="{044CA0B6-74E6-9E47-A174-A3242F98D057}" type="pres">
      <dgm:prSet presAssocID="{8D03EDAA-B309-9B4F-9B82-797193BA6651}" presName="hierChild5" presStyleCnt="0"/>
      <dgm:spPr/>
    </dgm:pt>
    <dgm:pt modelId="{F8B7FB38-1A14-7343-B4B9-8382A39B3788}" type="pres">
      <dgm:prSet presAssocID="{F85473B3-8612-4D42-A00D-A7EECD1AB20F}" presName="hierChild5" presStyleCnt="0"/>
      <dgm:spPr/>
    </dgm:pt>
    <dgm:pt modelId="{F140516E-793A-114C-8E85-DCC8741B2672}" type="pres">
      <dgm:prSet presAssocID="{8D487775-F485-674C-AC4F-288F8E36E153}" presName="hierChild5" presStyleCnt="0"/>
      <dgm:spPr/>
    </dgm:pt>
    <dgm:pt modelId="{951C4CB1-82B3-0F44-8445-C530DA03B731}" type="pres">
      <dgm:prSet presAssocID="{0CF2ECC9-67EF-CA4A-BE44-2DC0C26664FE}" presName="hierChild5" presStyleCnt="0"/>
      <dgm:spPr/>
    </dgm:pt>
    <dgm:pt modelId="{F8C797A3-E730-DC4B-88C7-0C87DBBFDDB5}" type="pres">
      <dgm:prSet presAssocID="{6B5BA16D-AF9D-9149-A019-5CBDDA111D5F}" presName="Name37" presStyleLbl="parChTrans1D4" presStyleIdx="25" presStyleCnt="32"/>
      <dgm:spPr/>
      <dgm:t>
        <a:bodyPr/>
        <a:lstStyle/>
        <a:p>
          <a:endParaRPr lang="en-US"/>
        </a:p>
      </dgm:t>
    </dgm:pt>
    <dgm:pt modelId="{F6976EA9-913E-E849-8712-2D6D674ED489}" type="pres">
      <dgm:prSet presAssocID="{08975FF9-7A6E-8040-BEBB-9172ECFFC21D}" presName="hierRoot2" presStyleCnt="0">
        <dgm:presLayoutVars>
          <dgm:hierBranch val="init"/>
        </dgm:presLayoutVars>
      </dgm:prSet>
      <dgm:spPr/>
    </dgm:pt>
    <dgm:pt modelId="{0AD203EB-F0BB-F04A-A4E1-2CE80C30762B}" type="pres">
      <dgm:prSet presAssocID="{08975FF9-7A6E-8040-BEBB-9172ECFFC21D}" presName="rootComposite" presStyleCnt="0"/>
      <dgm:spPr/>
    </dgm:pt>
    <dgm:pt modelId="{8DE0DAB4-91B8-6A41-9798-BA984F3B9312}" type="pres">
      <dgm:prSet presAssocID="{08975FF9-7A6E-8040-BEBB-9172ECFFC21D}" presName="rootText" presStyleLbl="node4" presStyleIdx="25" presStyleCnt="32">
        <dgm:presLayoutVars>
          <dgm:chPref val="3"/>
        </dgm:presLayoutVars>
      </dgm:prSet>
      <dgm:spPr/>
      <dgm:t>
        <a:bodyPr/>
        <a:lstStyle/>
        <a:p>
          <a:endParaRPr lang="en-US"/>
        </a:p>
      </dgm:t>
    </dgm:pt>
    <dgm:pt modelId="{1B80DF97-892F-8143-85AF-24FAC1F71D07}" type="pres">
      <dgm:prSet presAssocID="{08975FF9-7A6E-8040-BEBB-9172ECFFC21D}" presName="rootConnector" presStyleLbl="node4" presStyleIdx="25" presStyleCnt="32"/>
      <dgm:spPr/>
      <dgm:t>
        <a:bodyPr/>
        <a:lstStyle/>
        <a:p>
          <a:endParaRPr lang="en-US"/>
        </a:p>
      </dgm:t>
    </dgm:pt>
    <dgm:pt modelId="{B4BB6FE9-228E-4249-B3A0-6D1A03C822AD}" type="pres">
      <dgm:prSet presAssocID="{08975FF9-7A6E-8040-BEBB-9172ECFFC21D}" presName="hierChild4" presStyleCnt="0"/>
      <dgm:spPr/>
    </dgm:pt>
    <dgm:pt modelId="{E3B655F9-2FC9-0E47-9176-EFD6DE41887A}" type="pres">
      <dgm:prSet presAssocID="{B70BEB3F-0888-544C-B02D-DB01D7DB7029}" presName="Name37" presStyleLbl="parChTrans1D4" presStyleIdx="26" presStyleCnt="32"/>
      <dgm:spPr/>
      <dgm:t>
        <a:bodyPr/>
        <a:lstStyle/>
        <a:p>
          <a:endParaRPr lang="en-US"/>
        </a:p>
      </dgm:t>
    </dgm:pt>
    <dgm:pt modelId="{86007A0B-E7AB-4E45-8AF2-18371663A75B}" type="pres">
      <dgm:prSet presAssocID="{538517E2-8F2A-194F-9B50-EEBB564E829B}" presName="hierRoot2" presStyleCnt="0">
        <dgm:presLayoutVars>
          <dgm:hierBranch val="init"/>
        </dgm:presLayoutVars>
      </dgm:prSet>
      <dgm:spPr/>
    </dgm:pt>
    <dgm:pt modelId="{24D6107B-0337-FC4E-AE5A-A84382E4422D}" type="pres">
      <dgm:prSet presAssocID="{538517E2-8F2A-194F-9B50-EEBB564E829B}" presName="rootComposite" presStyleCnt="0"/>
      <dgm:spPr/>
    </dgm:pt>
    <dgm:pt modelId="{8461E53B-0B05-1641-9630-2DF29400F6D4}" type="pres">
      <dgm:prSet presAssocID="{538517E2-8F2A-194F-9B50-EEBB564E829B}" presName="rootText" presStyleLbl="node4" presStyleIdx="26" presStyleCnt="32">
        <dgm:presLayoutVars>
          <dgm:chPref val="3"/>
        </dgm:presLayoutVars>
      </dgm:prSet>
      <dgm:spPr/>
      <dgm:t>
        <a:bodyPr/>
        <a:lstStyle/>
        <a:p>
          <a:endParaRPr lang="en-US"/>
        </a:p>
      </dgm:t>
    </dgm:pt>
    <dgm:pt modelId="{09F3E65D-10EB-6A43-A4DC-3C92A7C266C4}" type="pres">
      <dgm:prSet presAssocID="{538517E2-8F2A-194F-9B50-EEBB564E829B}" presName="rootConnector" presStyleLbl="node4" presStyleIdx="26" presStyleCnt="32"/>
      <dgm:spPr/>
      <dgm:t>
        <a:bodyPr/>
        <a:lstStyle/>
        <a:p>
          <a:endParaRPr lang="en-US"/>
        </a:p>
      </dgm:t>
    </dgm:pt>
    <dgm:pt modelId="{7EBB3105-E071-1546-8AA9-122FD8BDBEEB}" type="pres">
      <dgm:prSet presAssocID="{538517E2-8F2A-194F-9B50-EEBB564E829B}" presName="hierChild4" presStyleCnt="0"/>
      <dgm:spPr/>
    </dgm:pt>
    <dgm:pt modelId="{3415082B-5F6D-5A4F-A400-79AD91D9940F}" type="pres">
      <dgm:prSet presAssocID="{538517E2-8F2A-194F-9B50-EEBB564E829B}" presName="hierChild5" presStyleCnt="0"/>
      <dgm:spPr/>
    </dgm:pt>
    <dgm:pt modelId="{3F20E117-6448-9441-A0D7-B59D927A8799}" type="pres">
      <dgm:prSet presAssocID="{D238D00C-BA31-9C4B-AE4E-90B59E1D087E}" presName="Name37" presStyleLbl="parChTrans1D4" presStyleIdx="27" presStyleCnt="32"/>
      <dgm:spPr/>
      <dgm:t>
        <a:bodyPr/>
        <a:lstStyle/>
        <a:p>
          <a:endParaRPr lang="en-US"/>
        </a:p>
      </dgm:t>
    </dgm:pt>
    <dgm:pt modelId="{1572CE42-DA77-F14B-AEDE-67A9B1AF2F18}" type="pres">
      <dgm:prSet presAssocID="{92B6FE62-7DFB-BF45-BB7C-8AA9D1B325C1}" presName="hierRoot2" presStyleCnt="0">
        <dgm:presLayoutVars>
          <dgm:hierBranch val="init"/>
        </dgm:presLayoutVars>
      </dgm:prSet>
      <dgm:spPr/>
    </dgm:pt>
    <dgm:pt modelId="{7961EBB6-1B17-CA4F-90E5-E36C63FA40EF}" type="pres">
      <dgm:prSet presAssocID="{92B6FE62-7DFB-BF45-BB7C-8AA9D1B325C1}" presName="rootComposite" presStyleCnt="0"/>
      <dgm:spPr/>
    </dgm:pt>
    <dgm:pt modelId="{3F1F2C9B-7E2A-BA48-82E4-E8BA507876DF}" type="pres">
      <dgm:prSet presAssocID="{92B6FE62-7DFB-BF45-BB7C-8AA9D1B325C1}" presName="rootText" presStyleLbl="node4" presStyleIdx="27" presStyleCnt="32">
        <dgm:presLayoutVars>
          <dgm:chPref val="3"/>
        </dgm:presLayoutVars>
      </dgm:prSet>
      <dgm:spPr/>
      <dgm:t>
        <a:bodyPr/>
        <a:lstStyle/>
        <a:p>
          <a:endParaRPr lang="en-US"/>
        </a:p>
      </dgm:t>
    </dgm:pt>
    <dgm:pt modelId="{7F4BBF34-1087-164B-BE5A-6B1D7740801B}" type="pres">
      <dgm:prSet presAssocID="{92B6FE62-7DFB-BF45-BB7C-8AA9D1B325C1}" presName="rootConnector" presStyleLbl="node4" presStyleIdx="27" presStyleCnt="32"/>
      <dgm:spPr/>
      <dgm:t>
        <a:bodyPr/>
        <a:lstStyle/>
        <a:p>
          <a:endParaRPr lang="en-US"/>
        </a:p>
      </dgm:t>
    </dgm:pt>
    <dgm:pt modelId="{E321CC9E-E44E-BB4A-AB5E-643C1170B975}" type="pres">
      <dgm:prSet presAssocID="{92B6FE62-7DFB-BF45-BB7C-8AA9D1B325C1}" presName="hierChild4" presStyleCnt="0"/>
      <dgm:spPr/>
    </dgm:pt>
    <dgm:pt modelId="{948E39EC-8585-1E4D-8E76-9F8C46597716}" type="pres">
      <dgm:prSet presAssocID="{92B6FE62-7DFB-BF45-BB7C-8AA9D1B325C1}" presName="hierChild5" presStyleCnt="0"/>
      <dgm:spPr/>
    </dgm:pt>
    <dgm:pt modelId="{403111E8-D0DF-FA49-9EFB-80EDE2CC1E2C}" type="pres">
      <dgm:prSet presAssocID="{7A1A342C-960F-3742-B544-B0954C4A0B60}" presName="Name37" presStyleLbl="parChTrans1D4" presStyleIdx="28" presStyleCnt="32"/>
      <dgm:spPr/>
      <dgm:t>
        <a:bodyPr/>
        <a:lstStyle/>
        <a:p>
          <a:endParaRPr lang="en-US"/>
        </a:p>
      </dgm:t>
    </dgm:pt>
    <dgm:pt modelId="{1EBBD83D-53AF-9F4A-9424-F74DB7860D5A}" type="pres">
      <dgm:prSet presAssocID="{32595D29-5FFC-6448-B781-01147DE9DDCE}" presName="hierRoot2" presStyleCnt="0">
        <dgm:presLayoutVars>
          <dgm:hierBranch val="init"/>
        </dgm:presLayoutVars>
      </dgm:prSet>
      <dgm:spPr/>
    </dgm:pt>
    <dgm:pt modelId="{A8EBAA9B-927E-314A-A7B0-FE36CCD5F996}" type="pres">
      <dgm:prSet presAssocID="{32595D29-5FFC-6448-B781-01147DE9DDCE}" presName="rootComposite" presStyleCnt="0"/>
      <dgm:spPr/>
    </dgm:pt>
    <dgm:pt modelId="{1AEE2B96-7D0A-AD49-BFE6-E7C29FFE7AF8}" type="pres">
      <dgm:prSet presAssocID="{32595D29-5FFC-6448-B781-01147DE9DDCE}" presName="rootText" presStyleLbl="node4" presStyleIdx="28" presStyleCnt="32">
        <dgm:presLayoutVars>
          <dgm:chPref val="3"/>
        </dgm:presLayoutVars>
      </dgm:prSet>
      <dgm:spPr/>
      <dgm:t>
        <a:bodyPr/>
        <a:lstStyle/>
        <a:p>
          <a:endParaRPr lang="en-US"/>
        </a:p>
      </dgm:t>
    </dgm:pt>
    <dgm:pt modelId="{4530012A-1270-F943-8A27-D36D7CA215C4}" type="pres">
      <dgm:prSet presAssocID="{32595D29-5FFC-6448-B781-01147DE9DDCE}" presName="rootConnector" presStyleLbl="node4" presStyleIdx="28" presStyleCnt="32"/>
      <dgm:spPr/>
      <dgm:t>
        <a:bodyPr/>
        <a:lstStyle/>
        <a:p>
          <a:endParaRPr lang="en-US"/>
        </a:p>
      </dgm:t>
    </dgm:pt>
    <dgm:pt modelId="{54DEBFB0-D4DD-8F4F-8274-63DEC4C98822}" type="pres">
      <dgm:prSet presAssocID="{32595D29-5FFC-6448-B781-01147DE9DDCE}" presName="hierChild4" presStyleCnt="0"/>
      <dgm:spPr/>
    </dgm:pt>
    <dgm:pt modelId="{0BB49D34-BCF6-FD4A-B439-9A3E1175BE74}" type="pres">
      <dgm:prSet presAssocID="{32595D29-5FFC-6448-B781-01147DE9DDCE}" presName="hierChild5" presStyleCnt="0"/>
      <dgm:spPr/>
    </dgm:pt>
    <dgm:pt modelId="{E4C61B7D-B130-5045-880F-C46D49656940}" type="pres">
      <dgm:prSet presAssocID="{08975FF9-7A6E-8040-BEBB-9172ECFFC21D}" presName="hierChild5" presStyleCnt="0"/>
      <dgm:spPr/>
    </dgm:pt>
    <dgm:pt modelId="{814938BC-2900-4B4B-9581-CA9EC5B07643}" type="pres">
      <dgm:prSet presAssocID="{C4D9C68C-E295-9741-92F3-F4FEFD3C9126}" presName="hierChild5" presStyleCnt="0"/>
      <dgm:spPr/>
    </dgm:pt>
    <dgm:pt modelId="{73D622AD-5475-3A4B-8208-C7529AD74EFB}" type="pres">
      <dgm:prSet presAssocID="{E4191C5F-57CA-C141-A54F-25FCC40E6C14}" presName="hierChild5" presStyleCnt="0"/>
      <dgm:spPr/>
    </dgm:pt>
    <dgm:pt modelId="{5179AB4C-CE4F-0A42-8BAE-A747C5CB1F3D}" type="pres">
      <dgm:prSet presAssocID="{FAF42B75-AC69-4343-8DE2-CCB6714DE114}" presName="Name37" presStyleLbl="parChTrans1D3" presStyleIdx="1" presStyleCnt="3"/>
      <dgm:spPr/>
      <dgm:t>
        <a:bodyPr/>
        <a:lstStyle/>
        <a:p>
          <a:endParaRPr lang="en-US"/>
        </a:p>
      </dgm:t>
    </dgm:pt>
    <dgm:pt modelId="{B365C365-A060-6446-8258-E58304CE8C8B}" type="pres">
      <dgm:prSet presAssocID="{61628D30-E90C-6F4E-9F22-863B7236C158}" presName="hierRoot2" presStyleCnt="0">
        <dgm:presLayoutVars>
          <dgm:hierBranch val="init"/>
        </dgm:presLayoutVars>
      </dgm:prSet>
      <dgm:spPr/>
    </dgm:pt>
    <dgm:pt modelId="{9A722FF4-2798-024C-8FD2-4E4869CF1F93}" type="pres">
      <dgm:prSet presAssocID="{61628D30-E90C-6F4E-9F22-863B7236C158}" presName="rootComposite" presStyleCnt="0"/>
      <dgm:spPr/>
    </dgm:pt>
    <dgm:pt modelId="{6E44B1FA-E047-7648-B442-09305050EAE7}" type="pres">
      <dgm:prSet presAssocID="{61628D30-E90C-6F4E-9F22-863B7236C158}" presName="rootText" presStyleLbl="node3" presStyleIdx="1" presStyleCnt="3" custLinFactNeighborY="0">
        <dgm:presLayoutVars>
          <dgm:chPref val="3"/>
        </dgm:presLayoutVars>
      </dgm:prSet>
      <dgm:spPr/>
      <dgm:t>
        <a:bodyPr/>
        <a:lstStyle/>
        <a:p>
          <a:endParaRPr lang="en-US"/>
        </a:p>
      </dgm:t>
    </dgm:pt>
    <dgm:pt modelId="{29160A67-12AF-0948-81C8-034A5EF1603C}" type="pres">
      <dgm:prSet presAssocID="{61628D30-E90C-6F4E-9F22-863B7236C158}" presName="rootConnector" presStyleLbl="node3" presStyleIdx="1" presStyleCnt="3"/>
      <dgm:spPr/>
      <dgm:t>
        <a:bodyPr/>
        <a:lstStyle/>
        <a:p>
          <a:endParaRPr lang="en-US"/>
        </a:p>
      </dgm:t>
    </dgm:pt>
    <dgm:pt modelId="{4C16ABBC-1FBE-A54D-B656-030A28D31578}" type="pres">
      <dgm:prSet presAssocID="{61628D30-E90C-6F4E-9F22-863B7236C158}" presName="hierChild4" presStyleCnt="0"/>
      <dgm:spPr/>
    </dgm:pt>
    <dgm:pt modelId="{A0DDA066-463C-CA43-867D-6562E359D277}" type="pres">
      <dgm:prSet presAssocID="{E63088EE-3E27-424C-8D22-86518AB68361}" presName="Name37" presStyleLbl="parChTrans1D4" presStyleIdx="29" presStyleCnt="32"/>
      <dgm:spPr/>
      <dgm:t>
        <a:bodyPr/>
        <a:lstStyle/>
        <a:p>
          <a:endParaRPr lang="en-US"/>
        </a:p>
      </dgm:t>
    </dgm:pt>
    <dgm:pt modelId="{467FA356-0525-0343-A174-F1177EF84250}" type="pres">
      <dgm:prSet presAssocID="{966496CF-F79B-0140-BE9D-C56CADD4EAB0}" presName="hierRoot2" presStyleCnt="0">
        <dgm:presLayoutVars>
          <dgm:hierBranch val="init"/>
        </dgm:presLayoutVars>
      </dgm:prSet>
      <dgm:spPr/>
    </dgm:pt>
    <dgm:pt modelId="{EDE51AD5-EF41-A44A-8E1B-8E520F9F64BE}" type="pres">
      <dgm:prSet presAssocID="{966496CF-F79B-0140-BE9D-C56CADD4EAB0}" presName="rootComposite" presStyleCnt="0"/>
      <dgm:spPr/>
    </dgm:pt>
    <dgm:pt modelId="{E70AE695-8E04-BD4F-8B25-EB0BCA18514F}" type="pres">
      <dgm:prSet presAssocID="{966496CF-F79B-0140-BE9D-C56CADD4EAB0}" presName="rootText" presStyleLbl="node4" presStyleIdx="29" presStyleCnt="32" custLinFactNeighborY="0">
        <dgm:presLayoutVars>
          <dgm:chPref val="3"/>
        </dgm:presLayoutVars>
      </dgm:prSet>
      <dgm:spPr/>
      <dgm:t>
        <a:bodyPr/>
        <a:lstStyle/>
        <a:p>
          <a:endParaRPr lang="en-US"/>
        </a:p>
      </dgm:t>
    </dgm:pt>
    <dgm:pt modelId="{6E060A09-B552-3D4A-9BF0-7018E2D5A8B4}" type="pres">
      <dgm:prSet presAssocID="{966496CF-F79B-0140-BE9D-C56CADD4EAB0}" presName="rootConnector" presStyleLbl="node4" presStyleIdx="29" presStyleCnt="32"/>
      <dgm:spPr/>
      <dgm:t>
        <a:bodyPr/>
        <a:lstStyle/>
        <a:p>
          <a:endParaRPr lang="en-US"/>
        </a:p>
      </dgm:t>
    </dgm:pt>
    <dgm:pt modelId="{82665D39-BC5C-B64B-A585-E39EF3D7FD1A}" type="pres">
      <dgm:prSet presAssocID="{966496CF-F79B-0140-BE9D-C56CADD4EAB0}" presName="hierChild4" presStyleCnt="0"/>
      <dgm:spPr/>
    </dgm:pt>
    <dgm:pt modelId="{D799F928-2562-2B44-A98F-BC896FD213F4}" type="pres">
      <dgm:prSet presAssocID="{966496CF-F79B-0140-BE9D-C56CADD4EAB0}" presName="hierChild5" presStyleCnt="0"/>
      <dgm:spPr/>
    </dgm:pt>
    <dgm:pt modelId="{4C466926-BE43-6442-B2F9-F4EF9939F765}" type="pres">
      <dgm:prSet presAssocID="{E5635FEE-DA00-3848-B3BE-8F8AA2EF83BC}" presName="Name37" presStyleLbl="parChTrans1D4" presStyleIdx="30" presStyleCnt="32"/>
      <dgm:spPr/>
      <dgm:t>
        <a:bodyPr/>
        <a:lstStyle/>
        <a:p>
          <a:endParaRPr lang="en-US"/>
        </a:p>
      </dgm:t>
    </dgm:pt>
    <dgm:pt modelId="{DDDF02BF-D250-B843-B9E8-173E481EF735}" type="pres">
      <dgm:prSet presAssocID="{B3B29BD2-1B7E-0449-9CD1-5A05BE3B1867}" presName="hierRoot2" presStyleCnt="0">
        <dgm:presLayoutVars>
          <dgm:hierBranch val="init"/>
        </dgm:presLayoutVars>
      </dgm:prSet>
      <dgm:spPr/>
    </dgm:pt>
    <dgm:pt modelId="{9DFAC601-728D-A547-9ED6-585986AC4746}" type="pres">
      <dgm:prSet presAssocID="{B3B29BD2-1B7E-0449-9CD1-5A05BE3B1867}" presName="rootComposite" presStyleCnt="0"/>
      <dgm:spPr/>
    </dgm:pt>
    <dgm:pt modelId="{58F64A17-C113-EA4B-A4AB-CFBC68B16F7A}" type="pres">
      <dgm:prSet presAssocID="{B3B29BD2-1B7E-0449-9CD1-5A05BE3B1867}" presName="rootText" presStyleLbl="node4" presStyleIdx="30" presStyleCnt="32" custLinFactNeighborY="0">
        <dgm:presLayoutVars>
          <dgm:chPref val="3"/>
        </dgm:presLayoutVars>
      </dgm:prSet>
      <dgm:spPr/>
      <dgm:t>
        <a:bodyPr/>
        <a:lstStyle/>
        <a:p>
          <a:endParaRPr lang="en-US"/>
        </a:p>
      </dgm:t>
    </dgm:pt>
    <dgm:pt modelId="{06CB0D94-1B57-D142-B02B-565AFE25A34D}" type="pres">
      <dgm:prSet presAssocID="{B3B29BD2-1B7E-0449-9CD1-5A05BE3B1867}" presName="rootConnector" presStyleLbl="node4" presStyleIdx="30" presStyleCnt="32"/>
      <dgm:spPr/>
      <dgm:t>
        <a:bodyPr/>
        <a:lstStyle/>
        <a:p>
          <a:endParaRPr lang="en-US"/>
        </a:p>
      </dgm:t>
    </dgm:pt>
    <dgm:pt modelId="{514CE717-2AFC-984B-B05A-0D0E33FA0D77}" type="pres">
      <dgm:prSet presAssocID="{B3B29BD2-1B7E-0449-9CD1-5A05BE3B1867}" presName="hierChild4" presStyleCnt="0"/>
      <dgm:spPr/>
    </dgm:pt>
    <dgm:pt modelId="{659512AE-C0B7-C94C-B524-033372009CC9}" type="pres">
      <dgm:prSet presAssocID="{B3B29BD2-1B7E-0449-9CD1-5A05BE3B1867}" presName="hierChild5" presStyleCnt="0"/>
      <dgm:spPr/>
    </dgm:pt>
    <dgm:pt modelId="{F8893E52-EA7F-6244-89B0-8AA8380CB2FC}" type="pres">
      <dgm:prSet presAssocID="{61628D30-E90C-6F4E-9F22-863B7236C158}" presName="hierChild5" presStyleCnt="0"/>
      <dgm:spPr/>
    </dgm:pt>
    <dgm:pt modelId="{F9187E92-DED6-294C-9CD6-FB9FB13412A6}" type="pres">
      <dgm:prSet presAssocID="{EABF55EF-7CAC-6440-874F-E7EF039A0783}" presName="Name37" presStyleLbl="parChTrans1D3" presStyleIdx="2" presStyleCnt="3"/>
      <dgm:spPr/>
      <dgm:t>
        <a:bodyPr/>
        <a:lstStyle/>
        <a:p>
          <a:endParaRPr lang="en-US"/>
        </a:p>
      </dgm:t>
    </dgm:pt>
    <dgm:pt modelId="{6BF66575-5BB3-EB46-B06A-8FE4046C536D}" type="pres">
      <dgm:prSet presAssocID="{73E45BBA-6ADF-0742-BAF5-DE60F5490E7F}" presName="hierRoot2" presStyleCnt="0">
        <dgm:presLayoutVars>
          <dgm:hierBranch val="init"/>
        </dgm:presLayoutVars>
      </dgm:prSet>
      <dgm:spPr/>
    </dgm:pt>
    <dgm:pt modelId="{E5959815-AB44-6A4B-9A2B-20006417E2A1}" type="pres">
      <dgm:prSet presAssocID="{73E45BBA-6ADF-0742-BAF5-DE60F5490E7F}" presName="rootComposite" presStyleCnt="0"/>
      <dgm:spPr/>
    </dgm:pt>
    <dgm:pt modelId="{9EA57B6B-7536-C84E-8264-E114887DADE3}" type="pres">
      <dgm:prSet presAssocID="{73E45BBA-6ADF-0742-BAF5-DE60F5490E7F}" presName="rootText" presStyleLbl="node3" presStyleIdx="2" presStyleCnt="3" custLinFactNeighborY="0">
        <dgm:presLayoutVars>
          <dgm:chPref val="3"/>
        </dgm:presLayoutVars>
      </dgm:prSet>
      <dgm:spPr/>
      <dgm:t>
        <a:bodyPr/>
        <a:lstStyle/>
        <a:p>
          <a:endParaRPr lang="en-US"/>
        </a:p>
      </dgm:t>
    </dgm:pt>
    <dgm:pt modelId="{BBEECBAC-959F-444A-9EB2-8C3E4D33285D}" type="pres">
      <dgm:prSet presAssocID="{73E45BBA-6ADF-0742-BAF5-DE60F5490E7F}" presName="rootConnector" presStyleLbl="node3" presStyleIdx="2" presStyleCnt="3"/>
      <dgm:spPr/>
      <dgm:t>
        <a:bodyPr/>
        <a:lstStyle/>
        <a:p>
          <a:endParaRPr lang="en-US"/>
        </a:p>
      </dgm:t>
    </dgm:pt>
    <dgm:pt modelId="{A3E34A05-08C3-0549-8254-DB50A934F145}" type="pres">
      <dgm:prSet presAssocID="{73E45BBA-6ADF-0742-BAF5-DE60F5490E7F}" presName="hierChild4" presStyleCnt="0"/>
      <dgm:spPr/>
    </dgm:pt>
    <dgm:pt modelId="{A95FD725-0E5C-FE40-8678-936B9197E6C7}" type="pres">
      <dgm:prSet presAssocID="{850A5418-2BC4-354E-B112-0D85784C743E}" presName="Name37" presStyleLbl="parChTrans1D4" presStyleIdx="31" presStyleCnt="32"/>
      <dgm:spPr/>
      <dgm:t>
        <a:bodyPr/>
        <a:lstStyle/>
        <a:p>
          <a:endParaRPr lang="en-US"/>
        </a:p>
      </dgm:t>
    </dgm:pt>
    <dgm:pt modelId="{F76B8223-67BF-1D45-B12F-C8CBFDA793A2}" type="pres">
      <dgm:prSet presAssocID="{71EFBF95-7F7B-DC42-9159-8A9D99D28DA3}" presName="hierRoot2" presStyleCnt="0">
        <dgm:presLayoutVars>
          <dgm:hierBranch val="init"/>
        </dgm:presLayoutVars>
      </dgm:prSet>
      <dgm:spPr/>
    </dgm:pt>
    <dgm:pt modelId="{C68D5EDA-862F-174C-8770-9D7E0D866E7A}" type="pres">
      <dgm:prSet presAssocID="{71EFBF95-7F7B-DC42-9159-8A9D99D28DA3}" presName="rootComposite" presStyleCnt="0"/>
      <dgm:spPr/>
    </dgm:pt>
    <dgm:pt modelId="{C05EC581-06DE-1448-A3D4-86BF1341FF71}" type="pres">
      <dgm:prSet presAssocID="{71EFBF95-7F7B-DC42-9159-8A9D99D28DA3}" presName="rootText" presStyleLbl="node4" presStyleIdx="31" presStyleCnt="32" custLinFactNeighborX="551">
        <dgm:presLayoutVars>
          <dgm:chPref val="3"/>
        </dgm:presLayoutVars>
      </dgm:prSet>
      <dgm:spPr/>
      <dgm:t>
        <a:bodyPr/>
        <a:lstStyle/>
        <a:p>
          <a:endParaRPr lang="en-US"/>
        </a:p>
      </dgm:t>
    </dgm:pt>
    <dgm:pt modelId="{344F657C-6824-C040-97FF-47F220D84C7A}" type="pres">
      <dgm:prSet presAssocID="{71EFBF95-7F7B-DC42-9159-8A9D99D28DA3}" presName="rootConnector" presStyleLbl="node4" presStyleIdx="31" presStyleCnt="32"/>
      <dgm:spPr/>
      <dgm:t>
        <a:bodyPr/>
        <a:lstStyle/>
        <a:p>
          <a:endParaRPr lang="en-US"/>
        </a:p>
      </dgm:t>
    </dgm:pt>
    <dgm:pt modelId="{37435270-F163-2045-8DCE-4E00CAA3F063}" type="pres">
      <dgm:prSet presAssocID="{71EFBF95-7F7B-DC42-9159-8A9D99D28DA3}" presName="hierChild4" presStyleCnt="0"/>
      <dgm:spPr/>
    </dgm:pt>
    <dgm:pt modelId="{7FF942F7-7FC5-DB46-AF4D-B37183407D7E}" type="pres">
      <dgm:prSet presAssocID="{71EFBF95-7F7B-DC42-9159-8A9D99D28DA3}" presName="hierChild5" presStyleCnt="0"/>
      <dgm:spPr/>
    </dgm:pt>
    <dgm:pt modelId="{830E1764-FBD3-524A-9965-7FFEB751EF67}" type="pres">
      <dgm:prSet presAssocID="{73E45BBA-6ADF-0742-BAF5-DE60F5490E7F}" presName="hierChild5" presStyleCnt="0"/>
      <dgm:spPr/>
    </dgm:pt>
    <dgm:pt modelId="{D4FADAEA-1F87-3646-8287-FBD152B31982}" type="pres">
      <dgm:prSet presAssocID="{62AC9B6D-6679-D343-80BD-E723B8D7373B}" presName="hierChild5" presStyleCnt="0"/>
      <dgm:spPr/>
    </dgm:pt>
    <dgm:pt modelId="{1AC2D64D-1F97-184E-9A47-CD30E6485312}" type="pres">
      <dgm:prSet presAssocID="{FFDE627B-9707-8149-88B3-C0AACD5CA728}" presName="hierChild3" presStyleCnt="0"/>
      <dgm:spPr/>
    </dgm:pt>
  </dgm:ptLst>
  <dgm:cxnLst>
    <dgm:cxn modelId="{15CFB9F7-8720-4818-8851-9A31B15A643E}" type="presOf" srcId="{850A5418-2BC4-354E-B112-0D85784C743E}" destId="{A95FD725-0E5C-FE40-8678-936B9197E6C7}" srcOrd="0" destOrd="0" presId="urn:microsoft.com/office/officeart/2005/8/layout/orgChart1"/>
    <dgm:cxn modelId="{9535C2CF-F71B-4A46-A5E8-0217229DBAE9}" srcId="{0CF2ECC9-67EF-CA4A-BE44-2DC0C26664FE}" destId="{8D487775-F485-674C-AC4F-288F8E36E153}" srcOrd="0" destOrd="0" parTransId="{7ADF609C-4D28-9045-A8CA-09F280BC2185}" sibTransId="{B2A83056-4896-1A43-9BCF-AE19B6FB219B}"/>
    <dgm:cxn modelId="{B986E886-68B9-4809-8D89-3BB8859C62D9}" type="presOf" srcId="{32595D29-5FFC-6448-B781-01147DE9DDCE}" destId="{1AEE2B96-7D0A-AD49-BFE6-E7C29FFE7AF8}" srcOrd="0" destOrd="0" presId="urn:microsoft.com/office/officeart/2005/8/layout/orgChart1"/>
    <dgm:cxn modelId="{0FBFBFA0-0183-6B4E-BE1A-98CEBAFD86DF}" srcId="{C4D9C68C-E295-9741-92F3-F4FEFD3C9126}" destId="{5457D896-4B2E-CE40-9A23-738B8179EEA5}" srcOrd="1" destOrd="0" parTransId="{30BB1CE3-3BC1-BA47-86A9-6FB9E753281E}" sibTransId="{3DCE55C6-0781-224A-88CA-C8AF299B3FF3}"/>
    <dgm:cxn modelId="{297186BB-5A28-446D-894D-2D9CB1101D90}" type="presOf" srcId="{F85473B3-8612-4D42-A00D-A7EECD1AB20F}" destId="{8FB409E0-9F83-A74B-9017-3849E9B7663A}" srcOrd="0" destOrd="0" presId="urn:microsoft.com/office/officeart/2005/8/layout/orgChart1"/>
    <dgm:cxn modelId="{AEECCEEC-4042-1C4B-8982-3B863DBC8C5B}" srcId="{051699BB-5D79-EC48-846A-F72F9B8D5BDD}" destId="{3D77B1D4-1CAD-CE42-A1CF-D32E84BF4CE2}" srcOrd="0" destOrd="0" parTransId="{294CFB71-138D-E74A-A946-FAA4D459F273}" sibTransId="{2EFED76A-6AAF-DF43-83AF-9C63B60C4A12}"/>
    <dgm:cxn modelId="{3094A7DA-ADD3-F740-980D-E5FBE38B908C}" srcId="{5457D896-4B2E-CE40-9A23-738B8179EEA5}" destId="{7BCA8F8D-BF78-114D-A880-0F369C55DE55}" srcOrd="0" destOrd="0" parTransId="{30CC431A-6B21-2D46-B644-48DD8C0E447D}" sibTransId="{6A6F4D42-D384-F947-868F-04EAF108AE34}"/>
    <dgm:cxn modelId="{67B84CCD-2A2A-4DF2-9924-CD697BF5F0A3}" type="presOf" srcId="{0B1D6FF3-C1B2-264C-B074-A77A377C9734}" destId="{7A704797-259D-104A-92C8-74FDD8279B6E}" srcOrd="0" destOrd="0" presId="urn:microsoft.com/office/officeart/2005/8/layout/orgChart1"/>
    <dgm:cxn modelId="{4D545450-F9EF-438C-90DE-E14460E19F39}" type="presOf" srcId="{B3B29BD2-1B7E-0449-9CD1-5A05BE3B1867}" destId="{58F64A17-C113-EA4B-A4AB-CFBC68B16F7A}" srcOrd="0" destOrd="0" presId="urn:microsoft.com/office/officeart/2005/8/layout/orgChart1"/>
    <dgm:cxn modelId="{C5DD7231-4DA9-3345-8AC8-335EF1B35C79}" srcId="{62AC9B6D-6679-D343-80BD-E723B8D7373B}" destId="{73E45BBA-6ADF-0742-BAF5-DE60F5490E7F}" srcOrd="2" destOrd="0" parTransId="{EABF55EF-7CAC-6440-874F-E7EF039A0783}" sibTransId="{5C93DBA4-D03D-384D-BD07-203096FDA06B}"/>
    <dgm:cxn modelId="{34371BB8-BDDE-4E85-B0F2-05F74C3A42FD}" type="presOf" srcId="{4FF9559D-78AB-4842-A81C-4F5778B57277}" destId="{607F8D69-B826-6C40-8608-99A4753F28C6}" srcOrd="0" destOrd="0" presId="urn:microsoft.com/office/officeart/2005/8/layout/orgChart1"/>
    <dgm:cxn modelId="{D8392695-B4AF-43AF-8A1F-0BE02CA5EA1C}" type="presOf" srcId="{A17E6B06-7D5D-254F-A3AF-3305D8C5A61A}" destId="{0F5C81AF-15D4-4344-9FFE-74AF43D45AA9}" srcOrd="0" destOrd="0" presId="urn:microsoft.com/office/officeart/2005/8/layout/orgChart1"/>
    <dgm:cxn modelId="{AB0AFEBC-05BA-48E3-AC15-39F3E78E4235}" type="presOf" srcId="{C776C0E7-C850-2C4A-8FCB-FBAA1332050C}" destId="{4FBA2BBF-76F3-B647-B0D9-E0AEEB35BB7A}" srcOrd="0" destOrd="0" presId="urn:microsoft.com/office/officeart/2005/8/layout/orgChart1"/>
    <dgm:cxn modelId="{F10797E7-6FF8-4C9D-BF3D-2030C1AEB66A}" type="presOf" srcId="{966496CF-F79B-0140-BE9D-C56CADD4EAB0}" destId="{6E060A09-B552-3D4A-9BF0-7018E2D5A8B4}" srcOrd="1" destOrd="0" presId="urn:microsoft.com/office/officeart/2005/8/layout/orgChart1"/>
    <dgm:cxn modelId="{56200ADA-AD1F-4990-A235-7828ABF5F069}" type="presOf" srcId="{E4191C5F-57CA-C141-A54F-25FCC40E6C14}" destId="{B4836AD2-1847-CD43-93B7-4F05913486ED}" srcOrd="0" destOrd="0" presId="urn:microsoft.com/office/officeart/2005/8/layout/orgChart1"/>
    <dgm:cxn modelId="{C5EA1C36-881A-9D45-85C6-AE8AAFE454F5}" srcId="{F85473B3-8612-4D42-A00D-A7EECD1AB20F}" destId="{8D03EDAA-B309-9B4F-9B82-797193BA6651}" srcOrd="1" destOrd="0" parTransId="{C5B3358E-5BC0-834E-8953-AAAFE5F6E9EF}" sibTransId="{F9BBAB16-34A2-AB43-9C29-056EE6018848}"/>
    <dgm:cxn modelId="{0EE313DD-3851-3A43-8E83-62DC24AF0D2D}" srcId="{C4D9C68C-E295-9741-92F3-F4FEFD3C9126}" destId="{08975FF9-7A6E-8040-BEBB-9172ECFFC21D}" srcOrd="3" destOrd="0" parTransId="{6B5BA16D-AF9D-9149-A019-5CBDDA111D5F}" sibTransId="{C673681A-A2FC-2A43-AA4F-04B452FD5105}"/>
    <dgm:cxn modelId="{130DE3EF-F5B3-5C43-9B3D-E5BAB21723F7}" srcId="{B35A3898-C3FE-AF4B-A1F3-6C28B550C6EB}" destId="{FFDE627B-9707-8149-88B3-C0AACD5CA728}" srcOrd="0" destOrd="0" parTransId="{13C1FD5A-289B-CD43-AE0E-EB0B352E8199}" sibTransId="{82E1C9A6-1878-0A43-9F39-BDD27C5D0736}"/>
    <dgm:cxn modelId="{4E0770E8-8259-4CD1-BC09-01BBF4BADEF2}" type="presOf" srcId="{A300CDF7-5AF7-DC4A-A157-AB7CD709E54D}" destId="{BEFCBBDF-09E5-614C-9B92-3C6AE0A1A3AE}" srcOrd="0" destOrd="0" presId="urn:microsoft.com/office/officeart/2005/8/layout/orgChart1"/>
    <dgm:cxn modelId="{9094F04E-F084-44F1-9AF1-AEA657795C9E}" type="presOf" srcId="{71EFBF95-7F7B-DC42-9159-8A9D99D28DA3}" destId="{C05EC581-06DE-1448-A3D4-86BF1341FF71}" srcOrd="0" destOrd="0" presId="urn:microsoft.com/office/officeart/2005/8/layout/orgChart1"/>
    <dgm:cxn modelId="{BDB8B9B6-4FA6-436E-9342-F92FD874843B}" type="presOf" srcId="{8D487775-F485-674C-AC4F-288F8E36E153}" destId="{562E7AF0-2D6A-CD46-97A1-6599A77434A6}" srcOrd="1" destOrd="0" presId="urn:microsoft.com/office/officeart/2005/8/layout/orgChart1"/>
    <dgm:cxn modelId="{95AEDDD2-04CF-400E-931A-4BCFD61CAB5F}" type="presOf" srcId="{92B6FE62-7DFB-BF45-BB7C-8AA9D1B325C1}" destId="{7F4BBF34-1087-164B-BE5A-6B1D7740801B}" srcOrd="1" destOrd="0" presId="urn:microsoft.com/office/officeart/2005/8/layout/orgChart1"/>
    <dgm:cxn modelId="{91196810-5FFE-47E9-AD58-544BF4086A5A}" type="presOf" srcId="{C5B3358E-5BC0-834E-8953-AAAFE5F6E9EF}" destId="{3603AFB0-3847-474E-AA86-2C60179799E9}" srcOrd="0" destOrd="0" presId="urn:microsoft.com/office/officeart/2005/8/layout/orgChart1"/>
    <dgm:cxn modelId="{52A33755-AB2C-4F95-ACFA-269667E2B4F9}" type="presOf" srcId="{5457D896-4B2E-CE40-9A23-738B8179EEA5}" destId="{079EA586-762F-0B40-AC6D-DDF5B0FE825C}" srcOrd="0" destOrd="0" presId="urn:microsoft.com/office/officeart/2005/8/layout/orgChart1"/>
    <dgm:cxn modelId="{7456B2E3-64C6-3945-80B6-3BE9BB98D360}" srcId="{08975FF9-7A6E-8040-BEBB-9172ECFFC21D}" destId="{92B6FE62-7DFB-BF45-BB7C-8AA9D1B325C1}" srcOrd="1" destOrd="0" parTransId="{D238D00C-BA31-9C4B-AE4E-90B59E1D087E}" sibTransId="{53F403B2-8702-7445-87CF-15BC3849E354}"/>
    <dgm:cxn modelId="{D944158F-85F9-44FB-A4B1-AD9C42B08410}" type="presOf" srcId="{84C83B4C-4068-0C4A-9990-BE29776FF5F1}" destId="{AB8B34C1-B62F-4A4D-9B8B-BB57C8C977CE}" srcOrd="1" destOrd="0" presId="urn:microsoft.com/office/officeart/2005/8/layout/orgChart1"/>
    <dgm:cxn modelId="{7E873D5D-C4F2-4874-A7EF-5E72546DC979}" type="presOf" srcId="{3FEA000D-40A9-A740-9B45-B8C5939C2E95}" destId="{446B48E9-4372-7D4A-A65F-5B445AC096DA}" srcOrd="1" destOrd="0" presId="urn:microsoft.com/office/officeart/2005/8/layout/orgChart1"/>
    <dgm:cxn modelId="{E7B97CD8-2015-4525-A883-FEE1CBB270A4}" type="presOf" srcId="{9C144B86-0ED5-C547-8B8E-2BD857427B88}" destId="{86DA1082-4A3C-E24A-9C04-A276BEF7FC41}" srcOrd="0" destOrd="0" presId="urn:microsoft.com/office/officeart/2005/8/layout/orgChart1"/>
    <dgm:cxn modelId="{D6725CC8-0FEF-444C-AB14-B13CE1AA44A5}" srcId="{C776C0E7-C850-2C4A-8FCB-FBAA1332050C}" destId="{BA9E99AB-C463-E740-A5DA-30296015F7C2}" srcOrd="0" destOrd="0" parTransId="{0B1D6FF3-C1B2-264C-B074-A77A377C9734}" sibTransId="{3DD98A69-CD4C-CF45-BE30-9F345A675DA9}"/>
    <dgm:cxn modelId="{74704A43-D27A-4636-B1A3-2116FBF50474}" type="presOf" srcId="{AB2B448D-FCB5-2241-AD68-7E7AC75452AE}" destId="{EDE38C47-C825-614F-A561-BA00493C1595}" srcOrd="0" destOrd="0" presId="urn:microsoft.com/office/officeart/2005/8/layout/orgChart1"/>
    <dgm:cxn modelId="{3EC7FF23-F57A-457E-BF74-F8E4787ED1F7}" type="presOf" srcId="{D3744E61-0C55-504A-BB83-731D0BB1E147}" destId="{8721FCC5-58BD-4A40-AA29-056120442053}" srcOrd="0" destOrd="0" presId="urn:microsoft.com/office/officeart/2005/8/layout/orgChart1"/>
    <dgm:cxn modelId="{46135C65-8885-4336-824F-1EA2A9A65F5F}" type="presOf" srcId="{8D03EDAA-B309-9B4F-9B82-797193BA6651}" destId="{B43B4101-AA51-4F4C-8C50-233DADCCD543}" srcOrd="1" destOrd="0" presId="urn:microsoft.com/office/officeart/2005/8/layout/orgChart1"/>
    <dgm:cxn modelId="{2FB312A7-68D0-41EF-AE3A-D5736AA2E9DD}" type="presOf" srcId="{B51627A3-7720-4441-8224-8A3832F9DC13}" destId="{9B931642-E1A7-454C-9011-09184C949231}" srcOrd="1" destOrd="0" presId="urn:microsoft.com/office/officeart/2005/8/layout/orgChart1"/>
    <dgm:cxn modelId="{9F133513-0E6D-4A3B-9B78-CA9DF180930A}" type="presOf" srcId="{D2F98815-D530-B14A-82D1-2CAD8F53A5CA}" destId="{A451310B-476D-3E43-BC33-1399A54B5B0D}" srcOrd="0" destOrd="0" presId="urn:microsoft.com/office/officeart/2005/8/layout/orgChart1"/>
    <dgm:cxn modelId="{8E235595-1299-49A5-873F-0F71481F75CF}" type="presOf" srcId="{7ADF609C-4D28-9045-A8CA-09F280BC2185}" destId="{0E362AF1-7B8D-8341-B277-9C5D46AC7D3E}" srcOrd="0" destOrd="0" presId="urn:microsoft.com/office/officeart/2005/8/layout/orgChart1"/>
    <dgm:cxn modelId="{E44A21EC-BC4E-4239-B7FC-6A8C81D036B6}" type="presOf" srcId="{2DC4E13F-B7E1-074C-99F3-C5E01AD56B00}" destId="{330C21BF-7E46-7944-ACC6-2B3967BB3696}" srcOrd="0" destOrd="0" presId="urn:microsoft.com/office/officeart/2005/8/layout/orgChart1"/>
    <dgm:cxn modelId="{4094C95A-27F0-4514-9EB6-F8C3C6C671D5}" type="presOf" srcId="{84E05054-9D8E-164D-BD1F-F7AF148D2316}" destId="{F86D31E3-9B6B-DC43-A846-47CBBEAD9F6E}" srcOrd="0" destOrd="0" presId="urn:microsoft.com/office/officeart/2005/8/layout/orgChart1"/>
    <dgm:cxn modelId="{8BA35B7B-1FAE-4E06-B929-90F918B75838}" type="presOf" srcId="{2710F385-84BD-D040-9D7A-2B28B7D93B4C}" destId="{ABB3788F-ED23-AA4B-92B0-37F92E9EEB05}" srcOrd="0" destOrd="0" presId="urn:microsoft.com/office/officeart/2005/8/layout/orgChart1"/>
    <dgm:cxn modelId="{1BC04F84-317A-4A6F-8502-C2B270D9259E}" type="presOf" srcId="{3D77B1D4-1CAD-CE42-A1CF-D32E84BF4CE2}" destId="{7F1698BA-AD7F-2C43-91AA-64D0D8DB16A4}" srcOrd="0" destOrd="0" presId="urn:microsoft.com/office/officeart/2005/8/layout/orgChart1"/>
    <dgm:cxn modelId="{F1D6749F-1E2A-1D40-94B8-150EBC1696CC}" srcId="{2DC4E13F-B7E1-074C-99F3-C5E01AD56B00}" destId="{26FA32B7-7C96-6543-AB88-0AA723F7DE3C}" srcOrd="1" destOrd="0" parTransId="{0617C43B-9402-6144-B503-68B2F7A8E854}" sibTransId="{BC3F66B5-2A69-2B43-BA05-15F5F20A5A5E}"/>
    <dgm:cxn modelId="{18D75E7D-74F8-4E6D-91EF-B5160A7B3E1B}" type="presOf" srcId="{73E45BBA-6ADF-0742-BAF5-DE60F5490E7F}" destId="{9EA57B6B-7536-C84E-8264-E114887DADE3}" srcOrd="0" destOrd="0" presId="urn:microsoft.com/office/officeart/2005/8/layout/orgChart1"/>
    <dgm:cxn modelId="{B866F13E-49C3-43B3-9432-34A9E792852E}" type="presOf" srcId="{294CFB71-138D-E74A-A946-FAA4D459F273}" destId="{93F36092-6244-8940-97FC-18A69F53F2E2}" srcOrd="0" destOrd="0" presId="urn:microsoft.com/office/officeart/2005/8/layout/orgChart1"/>
    <dgm:cxn modelId="{CFAC9F58-1010-2F40-9300-18DFB0BA61FC}" srcId="{3D22CFA7-E09C-A344-848C-56D07C5C3A64}" destId="{F6814FDA-4ADB-794D-ADE0-611997F87E7D}" srcOrd="1" destOrd="0" parTransId="{D3744E61-0C55-504A-BB83-731D0BB1E147}" sibTransId="{1C4A2E0A-97C4-7E4D-A50E-2CAF96A1B6FA}"/>
    <dgm:cxn modelId="{A28D594C-9EA4-6D46-958E-08B54730C02C}" srcId="{08975FF9-7A6E-8040-BEBB-9172ECFFC21D}" destId="{32595D29-5FFC-6448-B781-01147DE9DDCE}" srcOrd="2" destOrd="0" parTransId="{7A1A342C-960F-3742-B544-B0954C4A0B60}" sibTransId="{273E9D40-44AD-8045-9D95-3E1C5F9830B9}"/>
    <dgm:cxn modelId="{C0809F9D-5681-43F7-BF80-409D5CB1EBEF}" type="presOf" srcId="{FAF42B75-AC69-4343-8DE2-CCB6714DE114}" destId="{5179AB4C-CE4F-0A42-8BAE-A747C5CB1F3D}" srcOrd="0" destOrd="0" presId="urn:microsoft.com/office/officeart/2005/8/layout/orgChart1"/>
    <dgm:cxn modelId="{5C21CB61-572D-443F-B970-627B3A28B637}" type="presOf" srcId="{051699BB-5D79-EC48-846A-F72F9B8D5BDD}" destId="{C1D86F9E-BED9-B04A-9B9C-F8D8E4105A70}" srcOrd="1" destOrd="0" presId="urn:microsoft.com/office/officeart/2005/8/layout/orgChart1"/>
    <dgm:cxn modelId="{7DE1911B-9CEA-4D15-831B-EFF5D51049F4}" type="presOf" srcId="{B9786702-CB01-DA43-B63E-45DA7BFA2043}" destId="{3FEBC099-9CA2-1C4F-9442-56021510B03D}" srcOrd="0" destOrd="0" presId="urn:microsoft.com/office/officeart/2005/8/layout/orgChart1"/>
    <dgm:cxn modelId="{464F2FEF-10AB-5D40-BA6C-9E1C9885C3B9}" srcId="{C4D9C68C-E295-9741-92F3-F4FEFD3C9126}" destId="{0CF2ECC9-67EF-CA4A-BE44-2DC0C26664FE}" srcOrd="2" destOrd="0" parTransId="{84E05054-9D8E-164D-BD1F-F7AF148D2316}" sibTransId="{EAC139CC-A59D-3843-96B9-F9BA80EFB119}"/>
    <dgm:cxn modelId="{D75B0711-9040-4BA2-BB25-D94D3E4FE8F6}" type="presOf" srcId="{61628D30-E90C-6F4E-9F22-863B7236C158}" destId="{6E44B1FA-E047-7648-B442-09305050EAE7}" srcOrd="0" destOrd="0" presId="urn:microsoft.com/office/officeart/2005/8/layout/orgChart1"/>
    <dgm:cxn modelId="{EF4CD2E7-5D55-4B1C-AEF9-11BA7AFE4752}" type="presOf" srcId="{EABF55EF-7CAC-6440-874F-E7EF039A0783}" destId="{F9187E92-DED6-294C-9CD6-FB9FB13412A6}" srcOrd="0" destOrd="0" presId="urn:microsoft.com/office/officeart/2005/8/layout/orgChart1"/>
    <dgm:cxn modelId="{16B316F6-767E-4EF7-BB85-239541C3A5D8}" type="presOf" srcId="{E4191C5F-57CA-C141-A54F-25FCC40E6C14}" destId="{6849888B-6B11-FD41-8E7B-1D1F0DC6B012}" srcOrd="1" destOrd="0" presId="urn:microsoft.com/office/officeart/2005/8/layout/orgChart1"/>
    <dgm:cxn modelId="{3891CC88-7CBA-4834-9B57-E58DADA5C37D}" type="presOf" srcId="{5457D896-4B2E-CE40-9A23-738B8179EEA5}" destId="{5F218883-686D-A24D-83D4-23520B3E9505}" srcOrd="1" destOrd="0" presId="urn:microsoft.com/office/officeart/2005/8/layout/orgChart1"/>
    <dgm:cxn modelId="{FA045924-FE63-4439-BE94-E4FEAC104E18}" type="presOf" srcId="{3D22CFA7-E09C-A344-848C-56D07C5C3A64}" destId="{9102BF4E-F564-7244-804F-0F78538C3FE3}" srcOrd="1" destOrd="0" presId="urn:microsoft.com/office/officeart/2005/8/layout/orgChart1"/>
    <dgm:cxn modelId="{5383A34B-3C20-436F-A218-6576E0602488}" type="presOf" srcId="{B70BEB3F-0888-544C-B02D-DB01D7DB7029}" destId="{E3B655F9-2FC9-0E47-9176-EFD6DE41887A}" srcOrd="0" destOrd="0" presId="urn:microsoft.com/office/officeart/2005/8/layout/orgChart1"/>
    <dgm:cxn modelId="{06E4347C-25D4-43FE-8FE8-1407015262FC}" type="presOf" srcId="{FFDE627B-9707-8149-88B3-C0AACD5CA728}" destId="{E67338DD-2168-F649-9416-BA46EC70916A}" srcOrd="0" destOrd="0" presId="urn:microsoft.com/office/officeart/2005/8/layout/orgChart1"/>
    <dgm:cxn modelId="{418666C4-6FAF-4AD4-8B16-574F36DFE8B9}" type="presOf" srcId="{C776C0E7-C850-2C4A-8FCB-FBAA1332050C}" destId="{36A2AAB6-5978-2C49-8E00-85FEA29F1761}" srcOrd="1" destOrd="0" presId="urn:microsoft.com/office/officeart/2005/8/layout/orgChart1"/>
    <dgm:cxn modelId="{78ABAFAA-4EA6-43D1-9ADB-1D07FFA3CA48}" type="presOf" srcId="{8D03EDAA-B309-9B4F-9B82-797193BA6651}" destId="{ACD2329B-1F38-F943-96F0-7617EEC678A7}" srcOrd="0" destOrd="0" presId="urn:microsoft.com/office/officeart/2005/8/layout/orgChart1"/>
    <dgm:cxn modelId="{E3599521-446C-47E2-A1F0-EEA6EDFCAA84}" type="presOf" srcId="{7BCA8F8D-BF78-114D-A880-0F369C55DE55}" destId="{5C3D19AC-2EBE-694C-8F8C-478D108FC803}" srcOrd="1" destOrd="0" presId="urn:microsoft.com/office/officeart/2005/8/layout/orgChart1"/>
    <dgm:cxn modelId="{81B5A35B-2D76-441F-BA31-5E9B0F73064F}" type="presOf" srcId="{8D487775-F485-674C-AC4F-288F8E36E153}" destId="{E22EC78E-D1C1-DA4C-A75F-B5BE285A264A}" srcOrd="0" destOrd="0" presId="urn:microsoft.com/office/officeart/2005/8/layout/orgChart1"/>
    <dgm:cxn modelId="{A49EEE7E-7732-44CA-884D-305D0F39BBC2}" type="presOf" srcId="{0617C43B-9402-6144-B503-68B2F7A8E854}" destId="{879FC783-B89D-534B-8741-C7E7E980CF5E}" srcOrd="0" destOrd="0" presId="urn:microsoft.com/office/officeart/2005/8/layout/orgChart1"/>
    <dgm:cxn modelId="{593EDF01-1665-464A-8857-DAF8B33C5A43}" srcId="{62AC9B6D-6679-D343-80BD-E723B8D7373B}" destId="{61628D30-E90C-6F4E-9F22-863B7236C158}" srcOrd="1" destOrd="0" parTransId="{FAF42B75-AC69-4343-8DE2-CCB6714DE114}" sibTransId="{85CD371A-ED14-7C4D-948B-EB1A52A27F25}"/>
    <dgm:cxn modelId="{3CBDCF8F-6780-4C95-84A1-4A2FDCAA2E39}" type="presOf" srcId="{36834F83-1BD9-7446-BFE2-0853582E9896}" destId="{EA1B2EC4-FB87-DA4E-ADC6-A84D13869319}" srcOrd="1" destOrd="0" presId="urn:microsoft.com/office/officeart/2005/8/layout/orgChart1"/>
    <dgm:cxn modelId="{9503F143-D9DD-4727-A10C-E0E7388911FE}" type="presOf" srcId="{748727CB-BA59-684E-9564-0ABC65F599AF}" destId="{6B2BBF09-A74F-9645-93C2-300509360630}" srcOrd="0" destOrd="0" presId="urn:microsoft.com/office/officeart/2005/8/layout/orgChart1"/>
    <dgm:cxn modelId="{B612081C-010F-4BC4-9D30-49C1EE5097B0}" type="presOf" srcId="{0CF2ECC9-67EF-CA4A-BE44-2DC0C26664FE}" destId="{5827EDF9-8F8F-0E48-8537-86FA5343D8EF}" srcOrd="0" destOrd="0" presId="urn:microsoft.com/office/officeart/2005/8/layout/orgChart1"/>
    <dgm:cxn modelId="{03FA7703-2684-41B1-BF9B-535177A94407}" type="presOf" srcId="{B3BE9615-12FF-F647-B57C-188BB1998A2C}" destId="{FB88966B-62CD-F843-ABC7-86D765A0E3A5}" srcOrd="0" destOrd="0" presId="urn:microsoft.com/office/officeart/2005/8/layout/orgChart1"/>
    <dgm:cxn modelId="{D2315C42-4FAB-4E17-B3EB-0F47C29BC0F1}" type="presOf" srcId="{F6814FDA-4ADB-794D-ADE0-611997F87E7D}" destId="{CE56BB01-10E4-8A47-93FB-9D3BB0BD83DC}" srcOrd="0" destOrd="0" presId="urn:microsoft.com/office/officeart/2005/8/layout/orgChart1"/>
    <dgm:cxn modelId="{9099D401-D7B0-4BD9-A8C2-1A060CD5D8A1}" type="presOf" srcId="{FB42C032-8C83-2445-81F7-5CFD2877680B}" destId="{41B9C627-2302-C249-AF9B-14EC8036CE97}" srcOrd="0" destOrd="0" presId="urn:microsoft.com/office/officeart/2005/8/layout/orgChart1"/>
    <dgm:cxn modelId="{A74CBC90-1B54-4F8D-AE27-DEF8D3C98B83}" type="presOf" srcId="{798ABD62-79D4-D346-AA00-23D5CC93D8D4}" destId="{754E0D7E-4B24-0B4A-B84D-937D81805F4D}" srcOrd="1" destOrd="0" presId="urn:microsoft.com/office/officeart/2005/8/layout/orgChart1"/>
    <dgm:cxn modelId="{98B8A266-2FBD-431F-AA0D-EAB4FAA4BA71}" type="presOf" srcId="{7BCA8F8D-BF78-114D-A880-0F369C55DE55}" destId="{1142CA43-F6EF-554B-9486-8B50FC6C8F6C}" srcOrd="0" destOrd="0" presId="urn:microsoft.com/office/officeart/2005/8/layout/orgChart1"/>
    <dgm:cxn modelId="{666ABF05-A598-4C33-AF18-6B6B484072FA}" type="presOf" srcId="{3FEA000D-40A9-A740-9B45-B8C5939C2E95}" destId="{279A5FAA-E91E-9B4B-8973-055EF354F9D1}" srcOrd="0" destOrd="0" presId="urn:microsoft.com/office/officeart/2005/8/layout/orgChart1"/>
    <dgm:cxn modelId="{4A58F942-73CF-CA46-A676-96A22180D809}" srcId="{8D487775-F485-674C-AC4F-288F8E36E153}" destId="{798ABD62-79D4-D346-AA00-23D5CC93D8D4}" srcOrd="0" destOrd="0" parTransId="{F9FF8DA0-DE57-D843-B908-9CFB1A9EE92B}" sibTransId="{2DD7BC89-7B1A-8444-9C07-C2725F68DC58}"/>
    <dgm:cxn modelId="{EA93A050-1843-E34E-9C44-EB58471C018C}" srcId="{7BCA8F8D-BF78-114D-A880-0F369C55DE55}" destId="{051699BB-5D79-EC48-846A-F72F9B8D5BDD}" srcOrd="0" destOrd="0" parTransId="{B3BE9615-12FF-F647-B57C-188BB1998A2C}" sibTransId="{E89D9FE4-F3E3-3E43-BFB4-800B1B7B2AE2}"/>
    <dgm:cxn modelId="{26111FDE-BD5D-45B2-BD74-2835CBE029AB}" type="presOf" srcId="{B51627A3-7720-4441-8224-8A3832F9DC13}" destId="{8848B6BD-8B36-B044-AD8B-81421782CA36}" srcOrd="0" destOrd="0" presId="urn:microsoft.com/office/officeart/2005/8/layout/orgChart1"/>
    <dgm:cxn modelId="{F178AD85-50BA-4F8E-B73F-E4240EB9E08C}" type="presOf" srcId="{798ABD62-79D4-D346-AA00-23D5CC93D8D4}" destId="{541BBD68-6E0F-F145-B48F-A62B7B0642FF}" srcOrd="0" destOrd="0" presId="urn:microsoft.com/office/officeart/2005/8/layout/orgChart1"/>
    <dgm:cxn modelId="{45B503A2-CFA1-9F40-947C-1471C2F79D62}" srcId="{C4D9C68C-E295-9741-92F3-F4FEFD3C9126}" destId="{84C83B4C-4068-0C4A-9990-BE29776FF5F1}" srcOrd="0" destOrd="0" parTransId="{748727CB-BA59-684E-9564-0ABC65F599AF}" sibTransId="{48A12AB6-A6E9-3149-B1BB-24ABFCE954F0}"/>
    <dgm:cxn modelId="{D4CABDF4-C188-7B46-8233-CA3D6DBA2578}" srcId="{8D487775-F485-674C-AC4F-288F8E36E153}" destId="{F85473B3-8612-4D42-A00D-A7EECD1AB20F}" srcOrd="1" destOrd="0" parTransId="{B9786702-CB01-DA43-B63E-45DA7BFA2043}" sibTransId="{A03C3348-1369-5F43-9A02-F874D2D69DEA}"/>
    <dgm:cxn modelId="{B4C08A26-58DF-4C28-9E5D-B8AF284366CE}" type="presOf" srcId="{F85473B3-8612-4D42-A00D-A7EECD1AB20F}" destId="{6E7B6D0E-2E6F-FD4F-B47E-F7A96DF0836F}" srcOrd="1" destOrd="0" presId="urn:microsoft.com/office/officeart/2005/8/layout/orgChart1"/>
    <dgm:cxn modelId="{6A596073-E84B-4F86-867A-9E808C42B38C}" type="presOf" srcId="{71EFBF95-7F7B-DC42-9159-8A9D99D28DA3}" destId="{344F657C-6824-C040-97FF-47F220D84C7A}" srcOrd="1" destOrd="0" presId="urn:microsoft.com/office/officeart/2005/8/layout/orgChart1"/>
    <dgm:cxn modelId="{ECF80ED5-3142-42C1-98C7-EAB420405501}" type="presOf" srcId="{FB42C032-8C83-2445-81F7-5CFD2877680B}" destId="{9201A61B-77DB-AE46-BA7F-C6784F8E0427}" srcOrd="1" destOrd="0" presId="urn:microsoft.com/office/officeart/2005/8/layout/orgChart1"/>
    <dgm:cxn modelId="{13AE6F1A-DDEE-4292-AB8E-14BC575B3905}" type="presOf" srcId="{D9717789-D5DB-4648-B26A-A55B3C0A07ED}" destId="{16CCC57F-290E-624D-8C37-E8969697EDE3}" srcOrd="1" destOrd="0" presId="urn:microsoft.com/office/officeart/2005/8/layout/orgChart1"/>
    <dgm:cxn modelId="{C8F9282F-FDAE-4289-80EA-874729A1D58F}" type="presOf" srcId="{08975FF9-7A6E-8040-BEBB-9172ECFFC21D}" destId="{1B80DF97-892F-8143-85AF-24FAC1F71D07}" srcOrd="1" destOrd="0" presId="urn:microsoft.com/office/officeart/2005/8/layout/orgChart1"/>
    <dgm:cxn modelId="{0328A5B5-02A4-D740-9327-CF84066ABE14}" srcId="{2DC4E13F-B7E1-074C-99F3-C5E01AD56B00}" destId="{FB42C032-8C83-2445-81F7-5CFD2877680B}" srcOrd="0" destOrd="0" parTransId="{38DD2B83-9E56-9A48-A375-AABC4EDCF7D9}" sibTransId="{15724E5B-59C1-E24D-AD88-7085F2D3A4FA}"/>
    <dgm:cxn modelId="{928B6FDA-BAC4-47C3-9D95-E084FF082298}" type="presOf" srcId="{82A27918-A8FE-904C-B898-BCE15582C2ED}" destId="{79F08C98-5C26-934C-8E58-AB171A28CA3B}" srcOrd="1" destOrd="0" presId="urn:microsoft.com/office/officeart/2005/8/layout/orgChart1"/>
    <dgm:cxn modelId="{D7524D02-6780-4BF3-BB8E-576DD0EAA87E}" type="presOf" srcId="{740BC076-1806-6942-BB21-60846ED857A4}" destId="{C0F9906A-6866-8241-ADE5-FFBBB2909F96}" srcOrd="0" destOrd="0" presId="urn:microsoft.com/office/officeart/2005/8/layout/orgChart1"/>
    <dgm:cxn modelId="{5CC061CC-A8DE-4BD0-B845-A4141E0958D2}" type="presOf" srcId="{E5635FEE-DA00-3848-B3BE-8F8AA2EF83BC}" destId="{4C466926-BE43-6442-B2F9-F4EF9939F765}" srcOrd="0" destOrd="0" presId="urn:microsoft.com/office/officeart/2005/8/layout/orgChart1"/>
    <dgm:cxn modelId="{84D41BC9-3ED9-43B8-8A83-64AF54A6F07F}" type="presOf" srcId="{30CC431A-6B21-2D46-B644-48DD8C0E447D}" destId="{D5EBED68-E5AD-B44D-A843-8E65BAE58BD9}" srcOrd="0" destOrd="0" presId="urn:microsoft.com/office/officeart/2005/8/layout/orgChart1"/>
    <dgm:cxn modelId="{7643A4DA-B3AD-5B42-B3E6-B28E57E4E472}" srcId="{7BCA8F8D-BF78-114D-A880-0F369C55DE55}" destId="{2DC4E13F-B7E1-074C-99F3-C5E01AD56B00}" srcOrd="1" destOrd="0" parTransId="{D2F98815-D530-B14A-82D1-2CAD8F53A5CA}" sibTransId="{6C42108F-C81E-784D-9412-AB66CD67F28F}"/>
    <dgm:cxn modelId="{F631E4F1-7F73-49FE-9977-F514B4955DCA}" type="presOf" srcId="{739EF9D8-2E90-624E-A04F-D2288BE1C4A4}" destId="{ABC7B79A-94E7-AC40-9FA4-70DA2812F765}" srcOrd="1" destOrd="0" presId="urn:microsoft.com/office/officeart/2005/8/layout/orgChart1"/>
    <dgm:cxn modelId="{18B4C353-7B00-4533-AD4D-F72AC550E821}" type="presOf" srcId="{08975FF9-7A6E-8040-BEBB-9172ECFFC21D}" destId="{8DE0DAB4-91B8-6A41-9798-BA984F3B9312}" srcOrd="0" destOrd="0" presId="urn:microsoft.com/office/officeart/2005/8/layout/orgChart1"/>
    <dgm:cxn modelId="{2111BD89-F8F6-414A-936B-336A288642B8}" type="presOf" srcId="{538517E2-8F2A-194F-9B50-EEBB564E829B}" destId="{8461E53B-0B05-1641-9630-2DF29400F6D4}" srcOrd="0" destOrd="0" presId="urn:microsoft.com/office/officeart/2005/8/layout/orgChart1"/>
    <dgm:cxn modelId="{FA54C70D-09AB-884E-85C5-8E5E8A65AD22}" srcId="{61628D30-E90C-6F4E-9F22-863B7236C158}" destId="{B3B29BD2-1B7E-0449-9CD1-5A05BE3B1867}" srcOrd="1" destOrd="0" parTransId="{E5635FEE-DA00-3848-B3BE-8F8AA2EF83BC}" sibTransId="{6800544A-7B0B-D24F-ABB0-2F9C674E3337}"/>
    <dgm:cxn modelId="{FEEEF233-217A-4F2E-AB6B-C7359FB7DF38}" type="presOf" srcId="{D9717789-D5DB-4648-B26A-A55B3C0A07ED}" destId="{00F20B51-C0B7-7948-B447-EEEB450273A1}" srcOrd="0" destOrd="0" presId="urn:microsoft.com/office/officeart/2005/8/layout/orgChart1"/>
    <dgm:cxn modelId="{5B96FD1D-D6E8-4140-B4AE-E8152936356B}" srcId="{62AC9B6D-6679-D343-80BD-E723B8D7373B}" destId="{E4191C5F-57CA-C141-A54F-25FCC40E6C14}" srcOrd="0" destOrd="0" parTransId="{A17E6B06-7D5D-254F-A3AF-3305D8C5A61A}" sibTransId="{D473B274-90D5-8243-A873-EC6134AD21BB}"/>
    <dgm:cxn modelId="{08A8F4CB-841B-45B6-9BE5-64161BF79B03}" type="presOf" srcId="{26FA32B7-7C96-6543-AB88-0AA723F7DE3C}" destId="{A8F7ED00-9146-DC44-9B13-255F8ED48C39}" srcOrd="0" destOrd="0" presId="urn:microsoft.com/office/officeart/2005/8/layout/orgChart1"/>
    <dgm:cxn modelId="{AE302A7A-BB47-8E45-A643-561A54B1A325}" srcId="{3D22CFA7-E09C-A344-848C-56D07C5C3A64}" destId="{D9717789-D5DB-4648-B26A-A55B3C0A07ED}" srcOrd="0" destOrd="0" parTransId="{F0A1E7C1-3550-F24E-A28A-6B77CD39A33D}" sibTransId="{9F0440A6-C4F3-DB48-BAC3-D453CAE4DDB3}"/>
    <dgm:cxn modelId="{52E745C2-1D14-4EFD-8BB2-D7ACD8E5BD7E}" type="presOf" srcId="{FFDE627B-9707-8149-88B3-C0AACD5CA728}" destId="{3FD49920-251F-9246-9AFE-F49481614D45}" srcOrd="1" destOrd="0" presId="urn:microsoft.com/office/officeart/2005/8/layout/orgChart1"/>
    <dgm:cxn modelId="{96125EAD-D465-4846-9693-2B15230E206C}" type="presOf" srcId="{92B6FE62-7DFB-BF45-BB7C-8AA9D1B325C1}" destId="{3F1F2C9B-7E2A-BA48-82E4-E8BA507876DF}" srcOrd="0" destOrd="0" presId="urn:microsoft.com/office/officeart/2005/8/layout/orgChart1"/>
    <dgm:cxn modelId="{06A0F637-E2A7-4570-B844-2B102B825ED5}" type="presOf" srcId="{90603449-5737-6241-8E62-64B0D330A859}" destId="{C0A8B175-9B47-8145-8363-C50B5593C587}" srcOrd="0" destOrd="0" presId="urn:microsoft.com/office/officeart/2005/8/layout/orgChart1"/>
    <dgm:cxn modelId="{A10F439A-43CA-4EE8-882B-6F51B8103DA5}" type="presOf" srcId="{61628D30-E90C-6F4E-9F22-863B7236C158}" destId="{29160A67-12AF-0948-81C8-034A5EF1603C}" srcOrd="1" destOrd="0" presId="urn:microsoft.com/office/officeart/2005/8/layout/orgChart1"/>
    <dgm:cxn modelId="{8115A925-2716-49CA-9AB8-97D0143F8F92}" type="presOf" srcId="{3D77B1D4-1CAD-CE42-A1CF-D32E84BF4CE2}" destId="{D1A52B3A-D39E-F543-B8B7-71DCF2ED57AF}" srcOrd="1" destOrd="0" presId="urn:microsoft.com/office/officeart/2005/8/layout/orgChart1"/>
    <dgm:cxn modelId="{0165A655-5CF2-4B6F-9DB5-C489F6996EA0}" type="presOf" srcId="{2DC4E13F-B7E1-074C-99F3-C5E01AD56B00}" destId="{A7241F5D-61BF-FC40-93FB-9E4431361F14}" srcOrd="1" destOrd="0" presId="urn:microsoft.com/office/officeart/2005/8/layout/orgChart1"/>
    <dgm:cxn modelId="{F329CDE1-B2CC-4E7E-BB65-38D2C2872775}" type="presOf" srcId="{538517E2-8F2A-194F-9B50-EEBB564E829B}" destId="{09F3E65D-10EB-6A43-A4DC-3C92A7C266C4}" srcOrd="1" destOrd="0" presId="urn:microsoft.com/office/officeart/2005/8/layout/orgChart1"/>
    <dgm:cxn modelId="{6ABB3A91-B9D1-B84A-849F-5E5918054F05}" srcId="{84C83B4C-4068-0C4A-9990-BE29776FF5F1}" destId="{C776C0E7-C850-2C4A-8FCB-FBAA1332050C}" srcOrd="0" destOrd="0" parTransId="{40147FB4-BD66-014D-B442-5CAD8247720C}" sibTransId="{264C6180-0DE4-6D45-8417-08E9E19B1C2E}"/>
    <dgm:cxn modelId="{74CD6B4B-2D13-4BED-86B4-6E416D5269E0}" type="presOf" srcId="{62AC9B6D-6679-D343-80BD-E723B8D7373B}" destId="{59342723-0690-DB40-8A6E-42044D6CDFE6}" srcOrd="0" destOrd="0" presId="urn:microsoft.com/office/officeart/2005/8/layout/orgChart1"/>
    <dgm:cxn modelId="{440104A7-AEA1-674E-90B1-A8739A9FA799}" srcId="{E4191C5F-57CA-C141-A54F-25FCC40E6C14}" destId="{C4D9C68C-E295-9741-92F3-F4FEFD3C9126}" srcOrd="0" destOrd="0" parTransId="{740BC076-1806-6942-BB21-60846ED857A4}" sibTransId="{EB9FB308-CC5F-C34C-A9A7-8BDF80437101}"/>
    <dgm:cxn modelId="{FB1028BF-54C8-40B3-87A4-616B96604443}" type="presOf" srcId="{966496CF-F79B-0140-BE9D-C56CADD4EAB0}" destId="{E70AE695-8E04-BD4F-8B25-EB0BCA18514F}" srcOrd="0" destOrd="0" presId="urn:microsoft.com/office/officeart/2005/8/layout/orgChart1"/>
    <dgm:cxn modelId="{10CDB211-5DF5-F246-8452-4B8E502D865E}" srcId="{73E45BBA-6ADF-0742-BAF5-DE60F5490E7F}" destId="{71EFBF95-7F7B-DC42-9159-8A9D99D28DA3}" srcOrd="0" destOrd="0" parTransId="{850A5418-2BC4-354E-B112-0D85784C743E}" sibTransId="{070B5AC4-68F2-E54E-8981-D8F8BEE206D0}"/>
    <dgm:cxn modelId="{BCA3FD48-7D6A-4293-848B-6F58987B01E6}" type="presOf" srcId="{73E45BBA-6ADF-0742-BAF5-DE60F5490E7F}" destId="{BBEECBAC-959F-444A-9EB2-8C3E4D33285D}" srcOrd="1" destOrd="0" presId="urn:microsoft.com/office/officeart/2005/8/layout/orgChart1"/>
    <dgm:cxn modelId="{F662C630-25CC-4170-8A72-1505D73C6AF4}" type="presOf" srcId="{BA9E99AB-C463-E740-A5DA-30296015F7C2}" destId="{5AE9E418-F2AE-3449-9F85-ACEDFE93CF3E}" srcOrd="0" destOrd="0" presId="urn:microsoft.com/office/officeart/2005/8/layout/orgChart1"/>
    <dgm:cxn modelId="{D4494037-3E40-4CDB-A8AB-AD5EAB39F9DB}" type="presOf" srcId="{C4D9C68C-E295-9741-92F3-F4FEFD3C9126}" destId="{6397E423-E1B8-384D-990B-C8DEA0BFF38C}" srcOrd="0" destOrd="0" presId="urn:microsoft.com/office/officeart/2005/8/layout/orgChart1"/>
    <dgm:cxn modelId="{7B5DB126-A826-4458-A50D-3A63BDE3F823}" type="presOf" srcId="{B3B29BD2-1B7E-0449-9CD1-5A05BE3B1867}" destId="{06CB0D94-1B57-D142-B02B-565AFE25A34D}" srcOrd="1" destOrd="0" presId="urn:microsoft.com/office/officeart/2005/8/layout/orgChart1"/>
    <dgm:cxn modelId="{EE200F39-7A72-C14D-8E28-F4EB394EFB8D}" srcId="{F85473B3-8612-4D42-A00D-A7EECD1AB20F}" destId="{36834F83-1BD9-7446-BFE2-0853582E9896}" srcOrd="0" destOrd="0" parTransId="{2710F385-84BD-D040-9D7A-2B28B7D93B4C}" sibTransId="{472A5B78-1AB8-7A46-A5F2-BEF685C26D32}"/>
    <dgm:cxn modelId="{744632BB-C68A-4FDE-8B48-B35369F5879E}" type="presOf" srcId="{0CF2ECC9-67EF-CA4A-BE44-2DC0C26664FE}" destId="{6C0C3741-DC2D-BA43-A016-AF416F5595FE}" srcOrd="1" destOrd="0" presId="urn:microsoft.com/office/officeart/2005/8/layout/orgChart1"/>
    <dgm:cxn modelId="{BB238E6D-94F6-4088-BFF5-F0EA6D423DDB}" type="presOf" srcId="{E63088EE-3E27-424C-8D22-86518AB68361}" destId="{A0DDA066-463C-CA43-867D-6562E359D277}" srcOrd="0" destOrd="0" presId="urn:microsoft.com/office/officeart/2005/8/layout/orgChart1"/>
    <dgm:cxn modelId="{659F1330-E9C4-4EB9-A043-DF5DB653AA5C}" type="presOf" srcId="{B35A3898-C3FE-AF4B-A1F3-6C28B550C6EB}" destId="{47964FF5-563C-F040-9A96-2BF4D14AA184}" srcOrd="0" destOrd="0" presId="urn:microsoft.com/office/officeart/2005/8/layout/orgChart1"/>
    <dgm:cxn modelId="{88A3C735-C1D3-468A-B04B-B3FD4E9AD228}" type="presOf" srcId="{38DD2B83-9E56-9A48-A375-AABC4EDCF7D9}" destId="{57FB38E8-2E3E-D64D-8437-D9A8B82AD8E0}" srcOrd="0" destOrd="0" presId="urn:microsoft.com/office/officeart/2005/8/layout/orgChart1"/>
    <dgm:cxn modelId="{1D61B302-217C-4BAE-B594-CD8F9F404433}" type="presOf" srcId="{3D22CFA7-E09C-A344-848C-56D07C5C3A64}" destId="{5791F5AE-4E64-0845-94C3-86D885364BB8}" srcOrd="0" destOrd="0" presId="urn:microsoft.com/office/officeart/2005/8/layout/orgChart1"/>
    <dgm:cxn modelId="{0DDCBF8B-4F34-411B-A7A1-61518A5814A4}" type="presOf" srcId="{40147FB4-BD66-014D-B442-5CAD8247720C}" destId="{3A8147DE-D01C-444E-AD4C-B93D454F4692}" srcOrd="0" destOrd="0" presId="urn:microsoft.com/office/officeart/2005/8/layout/orgChart1"/>
    <dgm:cxn modelId="{641800FA-3335-4E8D-80EB-8CAAE87C36D6}" type="presOf" srcId="{850DBFED-5752-434D-A944-4053BFD0C965}" destId="{8134D07C-0DD6-7F48-85DF-9DDFD2CDD17C}" srcOrd="0" destOrd="0" presId="urn:microsoft.com/office/officeart/2005/8/layout/orgChart1"/>
    <dgm:cxn modelId="{ECF3D82C-DEF4-294A-A0DF-4EE687E0992C}" srcId="{BA9E99AB-C463-E740-A5DA-30296015F7C2}" destId="{739EF9D8-2E90-624E-A04F-D2288BE1C4A4}" srcOrd="1" destOrd="0" parTransId="{AB2B448D-FCB5-2241-AD68-7E7AC75452AE}" sibTransId="{36BDF49D-A501-4C4C-A06E-011A497EB37D}"/>
    <dgm:cxn modelId="{B03F5A34-C8A7-4D2A-B820-430087E6193E}" type="presOf" srcId="{36834F83-1BD9-7446-BFE2-0853582E9896}" destId="{51D2B5D3-B53F-114A-B8B5-221B564DCA05}" srcOrd="0" destOrd="0" presId="urn:microsoft.com/office/officeart/2005/8/layout/orgChart1"/>
    <dgm:cxn modelId="{982CE2AC-14F8-4312-A592-1407F2F08DF7}" type="presOf" srcId="{D238D00C-BA31-9C4B-AE4E-90B59E1D087E}" destId="{3F20E117-6448-9441-A0D7-B59D927A8799}" srcOrd="0" destOrd="0" presId="urn:microsoft.com/office/officeart/2005/8/layout/orgChart1"/>
    <dgm:cxn modelId="{0D8F4BB0-F602-4A78-A393-76386DB3EF5B}" type="presOf" srcId="{F6814FDA-4ADB-794D-ADE0-611997F87E7D}" destId="{0D07905A-82E5-3441-BF71-42A97DFE813B}" srcOrd="1" destOrd="0" presId="urn:microsoft.com/office/officeart/2005/8/layout/orgChart1"/>
    <dgm:cxn modelId="{64E65AD1-58D8-4E5A-921C-164EA88B399A}" type="presOf" srcId="{739EF9D8-2E90-624E-A04F-D2288BE1C4A4}" destId="{204391B5-DBDC-284A-A654-DBCF11C501BC}" srcOrd="0" destOrd="0" presId="urn:microsoft.com/office/officeart/2005/8/layout/orgChart1"/>
    <dgm:cxn modelId="{5C8D72DA-F170-41A6-B240-0E2E732C6086}" type="presOf" srcId="{7BF6EEB2-F7E5-614E-8C9C-331EF3FE0C4B}" destId="{B3405D50-E225-DA49-B41E-8E7E7C87771B}" srcOrd="0" destOrd="0" presId="urn:microsoft.com/office/officeart/2005/8/layout/orgChart1"/>
    <dgm:cxn modelId="{FF9B1064-4B5C-1342-A090-4AACB3060EDE}" srcId="{051699BB-5D79-EC48-846A-F72F9B8D5BDD}" destId="{4FF9559D-78AB-4842-A81C-4F5778B57277}" srcOrd="1" destOrd="0" parTransId="{8EF16E5A-A756-DD4A-B2C9-F3FA062D560F}" sibTransId="{16EE13EC-274C-D04C-A46A-DD2E96717BAA}"/>
    <dgm:cxn modelId="{580CFB48-09E0-4B37-8377-0DE4DA72E416}" type="presOf" srcId="{26FA32B7-7C96-6543-AB88-0AA723F7DE3C}" destId="{793052EB-2866-614E-BAF9-B13FB60A2457}" srcOrd="1" destOrd="0" presId="urn:microsoft.com/office/officeart/2005/8/layout/orgChart1"/>
    <dgm:cxn modelId="{B58AA4B2-E739-B341-ABFD-75BBCFDEF9F7}" srcId="{BA9E99AB-C463-E740-A5DA-30296015F7C2}" destId="{3FEA000D-40A9-A740-9B45-B8C5939C2E95}" srcOrd="0" destOrd="0" parTransId="{850DBFED-5752-434D-A944-4053BFD0C965}" sibTransId="{258A50ED-64F3-4F4C-8AA9-6FB66FF4B146}"/>
    <dgm:cxn modelId="{38F81FD1-0E9C-47D7-A945-51659A94532E}" type="presOf" srcId="{F9FF8DA0-DE57-D843-B908-9CFB1A9EE92B}" destId="{963BC895-7450-F641-98D1-A9EA53F16DA4}" srcOrd="0" destOrd="0" presId="urn:microsoft.com/office/officeart/2005/8/layout/orgChart1"/>
    <dgm:cxn modelId="{43A9E2D3-A44A-8B4D-9813-AA12708AF6C3}" srcId="{FFDE627B-9707-8149-88B3-C0AACD5CA728}" destId="{62AC9B6D-6679-D343-80BD-E723B8D7373B}" srcOrd="0" destOrd="0" parTransId="{90603449-5737-6241-8E62-64B0D330A859}" sibTransId="{C40EABEB-4700-C145-B496-5162BF521C1B}"/>
    <dgm:cxn modelId="{93413823-0021-4CFB-ADD2-5BAB66F13ADF}" type="presOf" srcId="{8EF16E5A-A756-DD4A-B2C9-F3FA062D560F}" destId="{A6174968-517D-2A46-8551-2C0B2D58325A}" srcOrd="0" destOrd="0" presId="urn:microsoft.com/office/officeart/2005/8/layout/orgChart1"/>
    <dgm:cxn modelId="{B6BE56A0-9E22-45AD-BB98-F01020EDC4C4}" type="presOf" srcId="{C4D9C68C-E295-9741-92F3-F4FEFD3C9126}" destId="{73C54647-0C72-3442-9327-892CC875CBC3}" srcOrd="1" destOrd="0" presId="urn:microsoft.com/office/officeart/2005/8/layout/orgChart1"/>
    <dgm:cxn modelId="{930C3A28-C359-1A41-84EC-604D785ECD4F}" srcId="{798ABD62-79D4-D346-AA00-23D5CC93D8D4}" destId="{82A27918-A8FE-904C-B898-BCE15582C2ED}" srcOrd="1" destOrd="0" parTransId="{9C144B86-0ED5-C547-8B8E-2BD857427B88}" sibTransId="{422747A4-1E7B-8849-9780-B7E32FE339C0}"/>
    <dgm:cxn modelId="{39C08F5B-E1D8-4196-9664-3EBEEF8BBFC5}" type="presOf" srcId="{BA9E99AB-C463-E740-A5DA-30296015F7C2}" destId="{ADE6550E-4DF7-FC43-8CA8-11BA0DA8BBAC}" srcOrd="1" destOrd="0" presId="urn:microsoft.com/office/officeart/2005/8/layout/orgChart1"/>
    <dgm:cxn modelId="{8611D15A-CDE8-432E-B4AB-EEA3291C20B7}" type="presOf" srcId="{30BB1CE3-3BC1-BA47-86A9-6FB9E753281E}" destId="{035928EE-C3B3-F74A-BDF5-4B20C340B0CE}" srcOrd="0" destOrd="0" presId="urn:microsoft.com/office/officeart/2005/8/layout/orgChart1"/>
    <dgm:cxn modelId="{569A57D1-BE5C-44E5-931E-F134AA90E8D2}" type="presOf" srcId="{6B5BA16D-AF9D-9149-A019-5CBDDA111D5F}" destId="{F8C797A3-E730-DC4B-88C7-0C87DBBFDDB5}" srcOrd="0" destOrd="0" presId="urn:microsoft.com/office/officeart/2005/8/layout/orgChart1"/>
    <dgm:cxn modelId="{A5E50E6A-88D5-F247-BC35-07305E32AB88}" srcId="{08975FF9-7A6E-8040-BEBB-9172ECFFC21D}" destId="{538517E2-8F2A-194F-9B50-EEBB564E829B}" srcOrd="0" destOrd="0" parTransId="{B70BEB3F-0888-544C-B02D-DB01D7DB7029}" sibTransId="{45976689-643A-2F42-985F-7E439941B19D}"/>
    <dgm:cxn modelId="{6E957ADA-E1FB-46D8-AA76-F3BC6E2C9F14}" type="presOf" srcId="{4FF9559D-78AB-4842-A81C-4F5778B57277}" destId="{F43C5424-2F75-BB4C-83B5-2210B3EC2506}" srcOrd="1" destOrd="0" presId="urn:microsoft.com/office/officeart/2005/8/layout/orgChart1"/>
    <dgm:cxn modelId="{E8B4D8ED-57E4-5547-91F1-214D2B81262A}" srcId="{61628D30-E90C-6F4E-9F22-863B7236C158}" destId="{966496CF-F79B-0140-BE9D-C56CADD4EAB0}" srcOrd="0" destOrd="0" parTransId="{E63088EE-3E27-424C-8D22-86518AB68361}" sibTransId="{5288FE25-FBB9-3B4A-B284-C99136548A6F}"/>
    <dgm:cxn modelId="{6FDEC33A-0E52-47C9-BD03-3EA09AA1E711}" type="presOf" srcId="{82A27918-A8FE-904C-B898-BCE15582C2ED}" destId="{AA0165EE-DF5B-764E-908D-FC216AC1A099}" srcOrd="0" destOrd="0" presId="urn:microsoft.com/office/officeart/2005/8/layout/orgChart1"/>
    <dgm:cxn modelId="{1E357B80-8F0F-4030-A8C0-709ACF455CE7}" type="presOf" srcId="{F0A1E7C1-3550-F24E-A28A-6B77CD39A33D}" destId="{7BA02B3E-6411-E344-8BDB-17FF76889E69}" srcOrd="0" destOrd="0" presId="urn:microsoft.com/office/officeart/2005/8/layout/orgChart1"/>
    <dgm:cxn modelId="{DFE5FD84-93F9-4FAF-8C22-B5AD18314558}" type="presOf" srcId="{051699BB-5D79-EC48-846A-F72F9B8D5BDD}" destId="{7B548061-0907-1E43-B3B2-AF64BDDE1D9E}" srcOrd="0" destOrd="0" presId="urn:microsoft.com/office/officeart/2005/8/layout/orgChart1"/>
    <dgm:cxn modelId="{E4A16EDA-FFFD-8140-88A7-6C2A7AD3E210}" srcId="{C776C0E7-C850-2C4A-8FCB-FBAA1332050C}" destId="{3D22CFA7-E09C-A344-848C-56D07C5C3A64}" srcOrd="1" destOrd="0" parTransId="{7BF6EEB2-F7E5-614E-8C9C-331EF3FE0C4B}" sibTransId="{476AAE14-B8CB-3442-88D1-C59913657497}"/>
    <dgm:cxn modelId="{E88B9367-FD11-2C41-81A7-4F6FF926D6BE}" srcId="{798ABD62-79D4-D346-AA00-23D5CC93D8D4}" destId="{B51627A3-7720-4441-8224-8A3832F9DC13}" srcOrd="0" destOrd="0" parTransId="{A300CDF7-5AF7-DC4A-A157-AB7CD709E54D}" sibTransId="{8E7652BD-C726-9445-A733-39079CC072C7}"/>
    <dgm:cxn modelId="{888958ED-9A19-4AF1-BCFB-C1280B995839}" type="presOf" srcId="{84C83B4C-4068-0C4A-9990-BE29776FF5F1}" destId="{31277FA9-1A34-0D46-A054-7171A5D01C71}" srcOrd="0" destOrd="0" presId="urn:microsoft.com/office/officeart/2005/8/layout/orgChart1"/>
    <dgm:cxn modelId="{EE7ABAE7-B865-40A2-A8F9-397A3057B564}" type="presOf" srcId="{7A1A342C-960F-3742-B544-B0954C4A0B60}" destId="{403111E8-D0DF-FA49-9EFB-80EDE2CC1E2C}" srcOrd="0" destOrd="0" presId="urn:microsoft.com/office/officeart/2005/8/layout/orgChart1"/>
    <dgm:cxn modelId="{E09E81CD-CCE7-43D2-8557-5AF03FAE3A7C}" type="presOf" srcId="{62AC9B6D-6679-D343-80BD-E723B8D7373B}" destId="{6B364136-B4B1-D443-AF4E-32E09270F59D}" srcOrd="1" destOrd="0" presId="urn:microsoft.com/office/officeart/2005/8/layout/orgChart1"/>
    <dgm:cxn modelId="{B70BD154-44AF-4B65-BB99-66CE61650AC9}" type="presOf" srcId="{32595D29-5FFC-6448-B781-01147DE9DDCE}" destId="{4530012A-1270-F943-8A27-D36D7CA215C4}" srcOrd="1" destOrd="0" presId="urn:microsoft.com/office/officeart/2005/8/layout/orgChart1"/>
    <dgm:cxn modelId="{3E8E60CF-574A-4F0D-BF61-0B81BA6404E2}" type="presParOf" srcId="{47964FF5-563C-F040-9A96-2BF4D14AA184}" destId="{874C2200-3D3A-3C4D-A5F7-2679933C5619}" srcOrd="0" destOrd="0" presId="urn:microsoft.com/office/officeart/2005/8/layout/orgChart1"/>
    <dgm:cxn modelId="{250FA904-8034-4DCC-BFCA-353D223A3D3F}" type="presParOf" srcId="{874C2200-3D3A-3C4D-A5F7-2679933C5619}" destId="{EE575E64-C9D7-8E4A-968D-A51F5B31D83D}" srcOrd="0" destOrd="0" presId="urn:microsoft.com/office/officeart/2005/8/layout/orgChart1"/>
    <dgm:cxn modelId="{96B0989A-7229-4FB0-8EB6-E2517854F08E}" type="presParOf" srcId="{EE575E64-C9D7-8E4A-968D-A51F5B31D83D}" destId="{E67338DD-2168-F649-9416-BA46EC70916A}" srcOrd="0" destOrd="0" presId="urn:microsoft.com/office/officeart/2005/8/layout/orgChart1"/>
    <dgm:cxn modelId="{0984DB23-B1D6-43A4-BCC5-7F9A05CD7F16}" type="presParOf" srcId="{EE575E64-C9D7-8E4A-968D-A51F5B31D83D}" destId="{3FD49920-251F-9246-9AFE-F49481614D45}" srcOrd="1" destOrd="0" presId="urn:microsoft.com/office/officeart/2005/8/layout/orgChart1"/>
    <dgm:cxn modelId="{981B40E3-2543-4374-A90D-0899091A9A6A}" type="presParOf" srcId="{874C2200-3D3A-3C4D-A5F7-2679933C5619}" destId="{39A57A01-6EC6-544B-8D30-B6F4B4D36F8C}" srcOrd="1" destOrd="0" presId="urn:microsoft.com/office/officeart/2005/8/layout/orgChart1"/>
    <dgm:cxn modelId="{9BA480D6-53A6-4931-B096-6600BB3BC0E7}" type="presParOf" srcId="{39A57A01-6EC6-544B-8D30-B6F4B4D36F8C}" destId="{C0A8B175-9B47-8145-8363-C50B5593C587}" srcOrd="0" destOrd="0" presId="urn:microsoft.com/office/officeart/2005/8/layout/orgChart1"/>
    <dgm:cxn modelId="{77DDB688-6259-4968-9698-88A541B79178}" type="presParOf" srcId="{39A57A01-6EC6-544B-8D30-B6F4B4D36F8C}" destId="{9B7D763B-74C1-6544-A7E7-DBE46CE73B13}" srcOrd="1" destOrd="0" presId="urn:microsoft.com/office/officeart/2005/8/layout/orgChart1"/>
    <dgm:cxn modelId="{06389FB0-6B91-494E-A42B-4D9E7DC889B4}" type="presParOf" srcId="{9B7D763B-74C1-6544-A7E7-DBE46CE73B13}" destId="{951198E1-97A2-3442-9AAE-735AE85B8D5A}" srcOrd="0" destOrd="0" presId="urn:microsoft.com/office/officeart/2005/8/layout/orgChart1"/>
    <dgm:cxn modelId="{2E14C6FC-70EC-471D-9637-6D6665BDD144}" type="presParOf" srcId="{951198E1-97A2-3442-9AAE-735AE85B8D5A}" destId="{59342723-0690-DB40-8A6E-42044D6CDFE6}" srcOrd="0" destOrd="0" presId="urn:microsoft.com/office/officeart/2005/8/layout/orgChart1"/>
    <dgm:cxn modelId="{474DD5BF-F492-48EF-8F53-3B570445C56B}" type="presParOf" srcId="{951198E1-97A2-3442-9AAE-735AE85B8D5A}" destId="{6B364136-B4B1-D443-AF4E-32E09270F59D}" srcOrd="1" destOrd="0" presId="urn:microsoft.com/office/officeart/2005/8/layout/orgChart1"/>
    <dgm:cxn modelId="{22010067-9B8F-40AB-BB7D-2DA6A75A4ECA}" type="presParOf" srcId="{9B7D763B-74C1-6544-A7E7-DBE46CE73B13}" destId="{35898763-5ECC-9340-97FF-C37D0840D896}" srcOrd="1" destOrd="0" presId="urn:microsoft.com/office/officeart/2005/8/layout/orgChart1"/>
    <dgm:cxn modelId="{42D6F53F-4288-47DF-8B84-0B478111B683}" type="presParOf" srcId="{35898763-5ECC-9340-97FF-C37D0840D896}" destId="{0F5C81AF-15D4-4344-9FFE-74AF43D45AA9}" srcOrd="0" destOrd="0" presId="urn:microsoft.com/office/officeart/2005/8/layout/orgChart1"/>
    <dgm:cxn modelId="{115E8D03-9592-4C4C-81D5-A4B045DFF8EE}" type="presParOf" srcId="{35898763-5ECC-9340-97FF-C37D0840D896}" destId="{0A083901-5657-C14C-A13B-13FF22C43564}" srcOrd="1" destOrd="0" presId="urn:microsoft.com/office/officeart/2005/8/layout/orgChart1"/>
    <dgm:cxn modelId="{66BBF62B-4224-4449-A1B6-53515B2471B9}" type="presParOf" srcId="{0A083901-5657-C14C-A13B-13FF22C43564}" destId="{A8944558-BA46-4148-AFFF-52588F958958}" srcOrd="0" destOrd="0" presId="urn:microsoft.com/office/officeart/2005/8/layout/orgChart1"/>
    <dgm:cxn modelId="{A0F6A3B2-1D7F-4FAC-9C55-D3313214413A}" type="presParOf" srcId="{A8944558-BA46-4148-AFFF-52588F958958}" destId="{B4836AD2-1847-CD43-93B7-4F05913486ED}" srcOrd="0" destOrd="0" presId="urn:microsoft.com/office/officeart/2005/8/layout/orgChart1"/>
    <dgm:cxn modelId="{28BCA6AB-8063-49A6-AB7F-2273A9C33BC7}" type="presParOf" srcId="{A8944558-BA46-4148-AFFF-52588F958958}" destId="{6849888B-6B11-FD41-8E7B-1D1F0DC6B012}" srcOrd="1" destOrd="0" presId="urn:microsoft.com/office/officeart/2005/8/layout/orgChart1"/>
    <dgm:cxn modelId="{EBDE793B-5548-4014-BE1E-10746FFCD0AD}" type="presParOf" srcId="{0A083901-5657-C14C-A13B-13FF22C43564}" destId="{4FF98525-3CF6-3048-9FC5-00C01D27CE65}" srcOrd="1" destOrd="0" presId="urn:microsoft.com/office/officeart/2005/8/layout/orgChart1"/>
    <dgm:cxn modelId="{B7290FE4-E2E2-44E3-AF75-AB68BC18DFD3}" type="presParOf" srcId="{4FF98525-3CF6-3048-9FC5-00C01D27CE65}" destId="{C0F9906A-6866-8241-ADE5-FFBBB2909F96}" srcOrd="0" destOrd="0" presId="urn:microsoft.com/office/officeart/2005/8/layout/orgChart1"/>
    <dgm:cxn modelId="{42384395-082A-41A5-BBDE-5BB58D6A98C0}" type="presParOf" srcId="{4FF98525-3CF6-3048-9FC5-00C01D27CE65}" destId="{509FB96F-48A9-E248-8F30-B18AF1509147}" srcOrd="1" destOrd="0" presId="urn:microsoft.com/office/officeart/2005/8/layout/orgChart1"/>
    <dgm:cxn modelId="{E4CF0B77-4187-405A-AEE7-0F8C1B706494}" type="presParOf" srcId="{509FB96F-48A9-E248-8F30-B18AF1509147}" destId="{EF9927D5-3951-C042-A277-30CD2666694C}" srcOrd="0" destOrd="0" presId="urn:microsoft.com/office/officeart/2005/8/layout/orgChart1"/>
    <dgm:cxn modelId="{4BF232ED-4F53-4991-B5B2-BDDE7B686997}" type="presParOf" srcId="{EF9927D5-3951-C042-A277-30CD2666694C}" destId="{6397E423-E1B8-384D-990B-C8DEA0BFF38C}" srcOrd="0" destOrd="0" presId="urn:microsoft.com/office/officeart/2005/8/layout/orgChart1"/>
    <dgm:cxn modelId="{19C99B77-DEFB-42CA-B4C8-CB04FB232D19}" type="presParOf" srcId="{EF9927D5-3951-C042-A277-30CD2666694C}" destId="{73C54647-0C72-3442-9327-892CC875CBC3}" srcOrd="1" destOrd="0" presId="urn:microsoft.com/office/officeart/2005/8/layout/orgChart1"/>
    <dgm:cxn modelId="{FD979048-8817-421D-B6EF-364BCF5EF245}" type="presParOf" srcId="{509FB96F-48A9-E248-8F30-B18AF1509147}" destId="{78BD563C-2631-884B-A070-4FD38E95CD20}" srcOrd="1" destOrd="0" presId="urn:microsoft.com/office/officeart/2005/8/layout/orgChart1"/>
    <dgm:cxn modelId="{FAE9CC5F-C4F6-49E3-A496-87FD01241EBF}" type="presParOf" srcId="{78BD563C-2631-884B-A070-4FD38E95CD20}" destId="{6B2BBF09-A74F-9645-93C2-300509360630}" srcOrd="0" destOrd="0" presId="urn:microsoft.com/office/officeart/2005/8/layout/orgChart1"/>
    <dgm:cxn modelId="{20484433-05BB-4415-B5A9-C5CEA1C84C56}" type="presParOf" srcId="{78BD563C-2631-884B-A070-4FD38E95CD20}" destId="{70CD1576-4426-9C44-9EAF-1FBA3D7631E0}" srcOrd="1" destOrd="0" presId="urn:microsoft.com/office/officeart/2005/8/layout/orgChart1"/>
    <dgm:cxn modelId="{C6313C84-4C80-4041-A6C5-4A398F505BE7}" type="presParOf" srcId="{70CD1576-4426-9C44-9EAF-1FBA3D7631E0}" destId="{BE669932-F7A0-8645-8F5A-BAA2A7FFE324}" srcOrd="0" destOrd="0" presId="urn:microsoft.com/office/officeart/2005/8/layout/orgChart1"/>
    <dgm:cxn modelId="{84FF604B-DEB7-41B2-831C-2523052AC07D}" type="presParOf" srcId="{BE669932-F7A0-8645-8F5A-BAA2A7FFE324}" destId="{31277FA9-1A34-0D46-A054-7171A5D01C71}" srcOrd="0" destOrd="0" presId="urn:microsoft.com/office/officeart/2005/8/layout/orgChart1"/>
    <dgm:cxn modelId="{EE82A864-B664-45EC-8B2C-CF9551854736}" type="presParOf" srcId="{BE669932-F7A0-8645-8F5A-BAA2A7FFE324}" destId="{AB8B34C1-B62F-4A4D-9B8B-BB57C8C977CE}" srcOrd="1" destOrd="0" presId="urn:microsoft.com/office/officeart/2005/8/layout/orgChart1"/>
    <dgm:cxn modelId="{0AF8BA91-D8BC-4FCA-AF28-9AEF5A56B7DB}" type="presParOf" srcId="{70CD1576-4426-9C44-9EAF-1FBA3D7631E0}" destId="{7F4D9996-37F1-8A45-8861-D7CD0CF20645}" srcOrd="1" destOrd="0" presId="urn:microsoft.com/office/officeart/2005/8/layout/orgChart1"/>
    <dgm:cxn modelId="{C6F8DB37-569E-4811-973F-3AF263F3E31E}" type="presParOf" srcId="{7F4D9996-37F1-8A45-8861-D7CD0CF20645}" destId="{3A8147DE-D01C-444E-AD4C-B93D454F4692}" srcOrd="0" destOrd="0" presId="urn:microsoft.com/office/officeart/2005/8/layout/orgChart1"/>
    <dgm:cxn modelId="{9E7ECB7E-DC87-4B58-8C05-59ABC1F6D866}" type="presParOf" srcId="{7F4D9996-37F1-8A45-8861-D7CD0CF20645}" destId="{79A1E375-CFC8-7B4F-82C1-8B3BD9BB0425}" srcOrd="1" destOrd="0" presId="urn:microsoft.com/office/officeart/2005/8/layout/orgChart1"/>
    <dgm:cxn modelId="{7B94F49A-6E29-47A1-BA71-8E6DA7133D1A}" type="presParOf" srcId="{79A1E375-CFC8-7B4F-82C1-8B3BD9BB0425}" destId="{96826901-30BE-8543-8B76-1FBA36976A9B}" srcOrd="0" destOrd="0" presId="urn:microsoft.com/office/officeart/2005/8/layout/orgChart1"/>
    <dgm:cxn modelId="{921EA1AC-B96A-4425-AFC1-CB85175CDF84}" type="presParOf" srcId="{96826901-30BE-8543-8B76-1FBA36976A9B}" destId="{4FBA2BBF-76F3-B647-B0D9-E0AEEB35BB7A}" srcOrd="0" destOrd="0" presId="urn:microsoft.com/office/officeart/2005/8/layout/orgChart1"/>
    <dgm:cxn modelId="{07ED77D9-62A5-4075-887A-899896E667A8}" type="presParOf" srcId="{96826901-30BE-8543-8B76-1FBA36976A9B}" destId="{36A2AAB6-5978-2C49-8E00-85FEA29F1761}" srcOrd="1" destOrd="0" presId="urn:microsoft.com/office/officeart/2005/8/layout/orgChart1"/>
    <dgm:cxn modelId="{C85D9E30-B8B0-4A11-BB2E-475A608ACA5D}" type="presParOf" srcId="{79A1E375-CFC8-7B4F-82C1-8B3BD9BB0425}" destId="{E04F4F40-87D8-4E44-A648-FA7F29D92744}" srcOrd="1" destOrd="0" presId="urn:microsoft.com/office/officeart/2005/8/layout/orgChart1"/>
    <dgm:cxn modelId="{C1F7F07A-A846-4E6E-A5C6-29A973841CDF}" type="presParOf" srcId="{E04F4F40-87D8-4E44-A648-FA7F29D92744}" destId="{7A704797-259D-104A-92C8-74FDD8279B6E}" srcOrd="0" destOrd="0" presId="urn:microsoft.com/office/officeart/2005/8/layout/orgChart1"/>
    <dgm:cxn modelId="{64253699-6455-44B1-AE2A-5CA8CA90BA03}" type="presParOf" srcId="{E04F4F40-87D8-4E44-A648-FA7F29D92744}" destId="{369FDB08-8095-3D42-9ECA-03FEF95E166C}" srcOrd="1" destOrd="0" presId="urn:microsoft.com/office/officeart/2005/8/layout/orgChart1"/>
    <dgm:cxn modelId="{70841F5B-438D-4234-9DDD-DA0971FE9E0B}" type="presParOf" srcId="{369FDB08-8095-3D42-9ECA-03FEF95E166C}" destId="{8B393592-ED00-594F-8A7D-98F490F9E3B7}" srcOrd="0" destOrd="0" presId="urn:microsoft.com/office/officeart/2005/8/layout/orgChart1"/>
    <dgm:cxn modelId="{12459BDB-455E-4F4A-BD20-9355A2229EE5}" type="presParOf" srcId="{8B393592-ED00-594F-8A7D-98F490F9E3B7}" destId="{5AE9E418-F2AE-3449-9F85-ACEDFE93CF3E}" srcOrd="0" destOrd="0" presId="urn:microsoft.com/office/officeart/2005/8/layout/orgChart1"/>
    <dgm:cxn modelId="{C7479BF7-6A88-4320-BEB3-B16FCC5C6128}" type="presParOf" srcId="{8B393592-ED00-594F-8A7D-98F490F9E3B7}" destId="{ADE6550E-4DF7-FC43-8CA8-11BA0DA8BBAC}" srcOrd="1" destOrd="0" presId="urn:microsoft.com/office/officeart/2005/8/layout/orgChart1"/>
    <dgm:cxn modelId="{E9DB5639-F185-4460-8DBE-7651DAA12E33}" type="presParOf" srcId="{369FDB08-8095-3D42-9ECA-03FEF95E166C}" destId="{A45FCEEF-A51E-9E44-A646-0D74690F2631}" srcOrd="1" destOrd="0" presId="urn:microsoft.com/office/officeart/2005/8/layout/orgChart1"/>
    <dgm:cxn modelId="{79FF8C15-9C1E-4AA3-984E-0E67B1210031}" type="presParOf" srcId="{A45FCEEF-A51E-9E44-A646-0D74690F2631}" destId="{8134D07C-0DD6-7F48-85DF-9DDFD2CDD17C}" srcOrd="0" destOrd="0" presId="urn:microsoft.com/office/officeart/2005/8/layout/orgChart1"/>
    <dgm:cxn modelId="{5C1A7006-F734-44ED-ADC3-B286D0B8862F}" type="presParOf" srcId="{A45FCEEF-A51E-9E44-A646-0D74690F2631}" destId="{DF78FC83-6113-B345-997B-C563F2AFABD9}" srcOrd="1" destOrd="0" presId="urn:microsoft.com/office/officeart/2005/8/layout/orgChart1"/>
    <dgm:cxn modelId="{F81745B4-5609-4BAC-A7FA-9217CF0C7E8F}" type="presParOf" srcId="{DF78FC83-6113-B345-997B-C563F2AFABD9}" destId="{9526DC3C-E0B6-2345-A6E5-16616F08DB2A}" srcOrd="0" destOrd="0" presId="urn:microsoft.com/office/officeart/2005/8/layout/orgChart1"/>
    <dgm:cxn modelId="{48A8542A-C798-4EBB-AFE4-1D9F071B2EC7}" type="presParOf" srcId="{9526DC3C-E0B6-2345-A6E5-16616F08DB2A}" destId="{279A5FAA-E91E-9B4B-8973-055EF354F9D1}" srcOrd="0" destOrd="0" presId="urn:microsoft.com/office/officeart/2005/8/layout/orgChart1"/>
    <dgm:cxn modelId="{53842ED2-CFBD-4D73-B69D-7598B79CAD0F}" type="presParOf" srcId="{9526DC3C-E0B6-2345-A6E5-16616F08DB2A}" destId="{446B48E9-4372-7D4A-A65F-5B445AC096DA}" srcOrd="1" destOrd="0" presId="urn:microsoft.com/office/officeart/2005/8/layout/orgChart1"/>
    <dgm:cxn modelId="{EDFD3AB9-7E65-4B2C-8E19-35239C7A8235}" type="presParOf" srcId="{DF78FC83-6113-B345-997B-C563F2AFABD9}" destId="{98BC16CA-1130-2C4D-9FB4-FD3D442D7E1A}" srcOrd="1" destOrd="0" presId="urn:microsoft.com/office/officeart/2005/8/layout/orgChart1"/>
    <dgm:cxn modelId="{77C7E1E5-44B2-45B9-BEE5-A2A498E42F07}" type="presParOf" srcId="{DF78FC83-6113-B345-997B-C563F2AFABD9}" destId="{0C05AEF1-70FF-4D4B-B7C7-F300BF78A10B}" srcOrd="2" destOrd="0" presId="urn:microsoft.com/office/officeart/2005/8/layout/orgChart1"/>
    <dgm:cxn modelId="{03CBE567-87C0-44AD-9707-53F81883BD29}" type="presParOf" srcId="{A45FCEEF-A51E-9E44-A646-0D74690F2631}" destId="{EDE38C47-C825-614F-A561-BA00493C1595}" srcOrd="2" destOrd="0" presId="urn:microsoft.com/office/officeart/2005/8/layout/orgChart1"/>
    <dgm:cxn modelId="{20ABDB7C-7F9D-4BE9-ADA4-71BE570B1A85}" type="presParOf" srcId="{A45FCEEF-A51E-9E44-A646-0D74690F2631}" destId="{9F244C88-D119-314A-B979-B09C845720CE}" srcOrd="3" destOrd="0" presId="urn:microsoft.com/office/officeart/2005/8/layout/orgChart1"/>
    <dgm:cxn modelId="{ECD8AC1C-2AFC-4FA0-B88A-F4FE3D16F024}" type="presParOf" srcId="{9F244C88-D119-314A-B979-B09C845720CE}" destId="{D44DD674-3613-224B-9376-3D6C5C96083F}" srcOrd="0" destOrd="0" presId="urn:microsoft.com/office/officeart/2005/8/layout/orgChart1"/>
    <dgm:cxn modelId="{CA90BAD7-8FFD-4ED5-944E-DFD89858D4F0}" type="presParOf" srcId="{D44DD674-3613-224B-9376-3D6C5C96083F}" destId="{204391B5-DBDC-284A-A654-DBCF11C501BC}" srcOrd="0" destOrd="0" presId="urn:microsoft.com/office/officeart/2005/8/layout/orgChart1"/>
    <dgm:cxn modelId="{599C7851-9B74-4C42-B1C8-56AA011303E2}" type="presParOf" srcId="{D44DD674-3613-224B-9376-3D6C5C96083F}" destId="{ABC7B79A-94E7-AC40-9FA4-70DA2812F765}" srcOrd="1" destOrd="0" presId="urn:microsoft.com/office/officeart/2005/8/layout/orgChart1"/>
    <dgm:cxn modelId="{205B2218-078D-4FBB-AA3E-2482756B43BF}" type="presParOf" srcId="{9F244C88-D119-314A-B979-B09C845720CE}" destId="{EF65A87C-1F94-7B47-A8F6-074951D4E76A}" srcOrd="1" destOrd="0" presId="urn:microsoft.com/office/officeart/2005/8/layout/orgChart1"/>
    <dgm:cxn modelId="{AB7733DB-EB48-45D6-859E-E2FF5FD28B4F}" type="presParOf" srcId="{9F244C88-D119-314A-B979-B09C845720CE}" destId="{F77499E9-65E3-074A-9D04-A57972CB5352}" srcOrd="2" destOrd="0" presId="urn:microsoft.com/office/officeart/2005/8/layout/orgChart1"/>
    <dgm:cxn modelId="{0066E37C-AA04-419A-8987-DC93C28F6A17}" type="presParOf" srcId="{369FDB08-8095-3D42-9ECA-03FEF95E166C}" destId="{C369FE6C-C3F7-704D-BB7A-29A5BA649D61}" srcOrd="2" destOrd="0" presId="urn:microsoft.com/office/officeart/2005/8/layout/orgChart1"/>
    <dgm:cxn modelId="{DF3358FA-57DE-44FE-8FA0-11B4A8CB0552}" type="presParOf" srcId="{E04F4F40-87D8-4E44-A648-FA7F29D92744}" destId="{B3405D50-E225-DA49-B41E-8E7E7C87771B}" srcOrd="2" destOrd="0" presId="urn:microsoft.com/office/officeart/2005/8/layout/orgChart1"/>
    <dgm:cxn modelId="{479634FC-CA77-43E1-BCF6-E971078C5085}" type="presParOf" srcId="{E04F4F40-87D8-4E44-A648-FA7F29D92744}" destId="{4E4FBBCA-FDA9-5C48-B8AE-BE265A86D445}" srcOrd="3" destOrd="0" presId="urn:microsoft.com/office/officeart/2005/8/layout/orgChart1"/>
    <dgm:cxn modelId="{5DAD90E6-B43F-4BAB-ADB7-277F21508898}" type="presParOf" srcId="{4E4FBBCA-FDA9-5C48-B8AE-BE265A86D445}" destId="{A7B98EA5-E91C-154F-913F-7693D236C162}" srcOrd="0" destOrd="0" presId="urn:microsoft.com/office/officeart/2005/8/layout/orgChart1"/>
    <dgm:cxn modelId="{EB6F5794-6C6A-46FA-BCD6-08494122279E}" type="presParOf" srcId="{A7B98EA5-E91C-154F-913F-7693D236C162}" destId="{5791F5AE-4E64-0845-94C3-86D885364BB8}" srcOrd="0" destOrd="0" presId="urn:microsoft.com/office/officeart/2005/8/layout/orgChart1"/>
    <dgm:cxn modelId="{AF228A8B-45B9-4290-B74B-02B168026389}" type="presParOf" srcId="{A7B98EA5-E91C-154F-913F-7693D236C162}" destId="{9102BF4E-F564-7244-804F-0F78538C3FE3}" srcOrd="1" destOrd="0" presId="urn:microsoft.com/office/officeart/2005/8/layout/orgChart1"/>
    <dgm:cxn modelId="{F6313E50-91C3-4E74-9A29-A122DDB470F3}" type="presParOf" srcId="{4E4FBBCA-FDA9-5C48-B8AE-BE265A86D445}" destId="{C6F49E71-8A18-F347-B4C9-4144764B2A47}" srcOrd="1" destOrd="0" presId="urn:microsoft.com/office/officeart/2005/8/layout/orgChart1"/>
    <dgm:cxn modelId="{02CB3E8A-550F-4A36-824F-98F967C291D9}" type="presParOf" srcId="{C6F49E71-8A18-F347-B4C9-4144764B2A47}" destId="{7BA02B3E-6411-E344-8BDB-17FF76889E69}" srcOrd="0" destOrd="0" presId="urn:microsoft.com/office/officeart/2005/8/layout/orgChart1"/>
    <dgm:cxn modelId="{61D0B768-B2CE-46CC-881B-8A455F29572E}" type="presParOf" srcId="{C6F49E71-8A18-F347-B4C9-4144764B2A47}" destId="{5CDBD78D-8686-2E47-B8AA-897708CD9705}" srcOrd="1" destOrd="0" presId="urn:microsoft.com/office/officeart/2005/8/layout/orgChart1"/>
    <dgm:cxn modelId="{F1180F16-2DE8-4829-A24E-F0932C9422E3}" type="presParOf" srcId="{5CDBD78D-8686-2E47-B8AA-897708CD9705}" destId="{25559AAC-E7DF-AF47-8041-F9A29B034FAF}" srcOrd="0" destOrd="0" presId="urn:microsoft.com/office/officeart/2005/8/layout/orgChart1"/>
    <dgm:cxn modelId="{70D8FEB2-16C5-42E2-8462-40B3B4D2BD37}" type="presParOf" srcId="{25559AAC-E7DF-AF47-8041-F9A29B034FAF}" destId="{00F20B51-C0B7-7948-B447-EEEB450273A1}" srcOrd="0" destOrd="0" presId="urn:microsoft.com/office/officeart/2005/8/layout/orgChart1"/>
    <dgm:cxn modelId="{AB8205DD-B212-45DB-A50B-3E9B3C2EE504}" type="presParOf" srcId="{25559AAC-E7DF-AF47-8041-F9A29B034FAF}" destId="{16CCC57F-290E-624D-8C37-E8969697EDE3}" srcOrd="1" destOrd="0" presId="urn:microsoft.com/office/officeart/2005/8/layout/orgChart1"/>
    <dgm:cxn modelId="{3BFF2913-4E42-44D1-89C3-B7FFA3032641}" type="presParOf" srcId="{5CDBD78D-8686-2E47-B8AA-897708CD9705}" destId="{31736385-B1AC-4A46-A242-2DE39CFCE226}" srcOrd="1" destOrd="0" presId="urn:microsoft.com/office/officeart/2005/8/layout/orgChart1"/>
    <dgm:cxn modelId="{4E373182-99C8-4674-ACA9-9DD5F691820D}" type="presParOf" srcId="{5CDBD78D-8686-2E47-B8AA-897708CD9705}" destId="{9C7857B5-176F-EB4C-B096-EAEAD18A5C5E}" srcOrd="2" destOrd="0" presId="urn:microsoft.com/office/officeart/2005/8/layout/orgChart1"/>
    <dgm:cxn modelId="{03349ABE-3FC9-4E3E-98A0-454DAD37E7C2}" type="presParOf" srcId="{C6F49E71-8A18-F347-B4C9-4144764B2A47}" destId="{8721FCC5-58BD-4A40-AA29-056120442053}" srcOrd="2" destOrd="0" presId="urn:microsoft.com/office/officeart/2005/8/layout/orgChart1"/>
    <dgm:cxn modelId="{6D012D76-AE7B-4E69-877F-40CC3110340C}" type="presParOf" srcId="{C6F49E71-8A18-F347-B4C9-4144764B2A47}" destId="{FF9535A7-35D4-8541-A6F6-EB5C604F55FC}" srcOrd="3" destOrd="0" presId="urn:microsoft.com/office/officeart/2005/8/layout/orgChart1"/>
    <dgm:cxn modelId="{D684D946-D3A7-447B-B026-557B4EF209CB}" type="presParOf" srcId="{FF9535A7-35D4-8541-A6F6-EB5C604F55FC}" destId="{2223E30C-FDF1-414A-A64C-F8449C2BF532}" srcOrd="0" destOrd="0" presId="urn:microsoft.com/office/officeart/2005/8/layout/orgChart1"/>
    <dgm:cxn modelId="{74A4762A-66A0-4139-BD1B-E6DDC1CE142A}" type="presParOf" srcId="{2223E30C-FDF1-414A-A64C-F8449C2BF532}" destId="{CE56BB01-10E4-8A47-93FB-9D3BB0BD83DC}" srcOrd="0" destOrd="0" presId="urn:microsoft.com/office/officeart/2005/8/layout/orgChart1"/>
    <dgm:cxn modelId="{F086B560-C1BB-4DFC-A3C7-F099BC5AAF0B}" type="presParOf" srcId="{2223E30C-FDF1-414A-A64C-F8449C2BF532}" destId="{0D07905A-82E5-3441-BF71-42A97DFE813B}" srcOrd="1" destOrd="0" presId="urn:microsoft.com/office/officeart/2005/8/layout/orgChart1"/>
    <dgm:cxn modelId="{EA79726C-40DD-462C-AA59-B657DA93FBBE}" type="presParOf" srcId="{FF9535A7-35D4-8541-A6F6-EB5C604F55FC}" destId="{064257D3-ED17-0F4B-B1E4-A315987AD307}" srcOrd="1" destOrd="0" presId="urn:microsoft.com/office/officeart/2005/8/layout/orgChart1"/>
    <dgm:cxn modelId="{A107EF76-EE8C-4167-A836-2D5F8B80EA7D}" type="presParOf" srcId="{FF9535A7-35D4-8541-A6F6-EB5C604F55FC}" destId="{01B9B03F-74F6-8A45-9F01-D5F623FADA19}" srcOrd="2" destOrd="0" presId="urn:microsoft.com/office/officeart/2005/8/layout/orgChart1"/>
    <dgm:cxn modelId="{8F49A0E3-C23F-4DA7-AF3C-51165EDF3919}" type="presParOf" srcId="{4E4FBBCA-FDA9-5C48-B8AE-BE265A86D445}" destId="{E4E3B80B-6786-A041-A512-5F69D846E4CC}" srcOrd="2" destOrd="0" presId="urn:microsoft.com/office/officeart/2005/8/layout/orgChart1"/>
    <dgm:cxn modelId="{149434C0-020C-442F-934A-8E49C4235D14}" type="presParOf" srcId="{79A1E375-CFC8-7B4F-82C1-8B3BD9BB0425}" destId="{1458058D-DF3E-8941-A65B-35FE86320ACE}" srcOrd="2" destOrd="0" presId="urn:microsoft.com/office/officeart/2005/8/layout/orgChart1"/>
    <dgm:cxn modelId="{2515E0B4-28BD-47BE-BC97-76F10F97E4C7}" type="presParOf" srcId="{70CD1576-4426-9C44-9EAF-1FBA3D7631E0}" destId="{046141F9-80A2-ED49-837A-7F50EE9CE692}" srcOrd="2" destOrd="0" presId="urn:microsoft.com/office/officeart/2005/8/layout/orgChart1"/>
    <dgm:cxn modelId="{3DDF3C9B-CFFC-4657-AF08-F66BFAE257F3}" type="presParOf" srcId="{78BD563C-2631-884B-A070-4FD38E95CD20}" destId="{035928EE-C3B3-F74A-BDF5-4B20C340B0CE}" srcOrd="2" destOrd="0" presId="urn:microsoft.com/office/officeart/2005/8/layout/orgChart1"/>
    <dgm:cxn modelId="{A5F994A5-C5B2-4F95-8037-07D84E02BC12}" type="presParOf" srcId="{78BD563C-2631-884B-A070-4FD38E95CD20}" destId="{8622CB27-F08D-624E-BFF1-F92DDA7FA352}" srcOrd="3" destOrd="0" presId="urn:microsoft.com/office/officeart/2005/8/layout/orgChart1"/>
    <dgm:cxn modelId="{EB037076-ACE1-4552-99C5-7531B3785A73}" type="presParOf" srcId="{8622CB27-F08D-624E-BFF1-F92DDA7FA352}" destId="{5408E17D-103F-D245-909E-C900EF9A887D}" srcOrd="0" destOrd="0" presId="urn:microsoft.com/office/officeart/2005/8/layout/orgChart1"/>
    <dgm:cxn modelId="{170A8538-F57A-4FFA-BE8F-EC1E960C43E6}" type="presParOf" srcId="{5408E17D-103F-D245-909E-C900EF9A887D}" destId="{079EA586-762F-0B40-AC6D-DDF5B0FE825C}" srcOrd="0" destOrd="0" presId="urn:microsoft.com/office/officeart/2005/8/layout/orgChart1"/>
    <dgm:cxn modelId="{8A56DE1A-7E86-41C1-A8AF-40BBDD25BF72}" type="presParOf" srcId="{5408E17D-103F-D245-909E-C900EF9A887D}" destId="{5F218883-686D-A24D-83D4-23520B3E9505}" srcOrd="1" destOrd="0" presId="urn:microsoft.com/office/officeart/2005/8/layout/orgChart1"/>
    <dgm:cxn modelId="{44E65417-7A69-4036-A2E1-BF58BEB7B867}" type="presParOf" srcId="{8622CB27-F08D-624E-BFF1-F92DDA7FA352}" destId="{91684A47-0CE1-4440-B966-72E69CCFB8D0}" srcOrd="1" destOrd="0" presId="urn:microsoft.com/office/officeart/2005/8/layout/orgChart1"/>
    <dgm:cxn modelId="{65631EFC-D6F0-43B3-82E7-5C278EA8DEA8}" type="presParOf" srcId="{91684A47-0CE1-4440-B966-72E69CCFB8D0}" destId="{D5EBED68-E5AD-B44D-A843-8E65BAE58BD9}" srcOrd="0" destOrd="0" presId="urn:microsoft.com/office/officeart/2005/8/layout/orgChart1"/>
    <dgm:cxn modelId="{5C406CAB-C47F-4574-9C73-42C159792C09}" type="presParOf" srcId="{91684A47-0CE1-4440-B966-72E69CCFB8D0}" destId="{078E50FA-71D9-7A4A-8E39-D836DC57047A}" srcOrd="1" destOrd="0" presId="urn:microsoft.com/office/officeart/2005/8/layout/orgChart1"/>
    <dgm:cxn modelId="{33E9C414-13B2-4A18-8B41-2FC5584BA113}" type="presParOf" srcId="{078E50FA-71D9-7A4A-8E39-D836DC57047A}" destId="{59558FD7-2514-1147-8307-092D79C9397E}" srcOrd="0" destOrd="0" presId="urn:microsoft.com/office/officeart/2005/8/layout/orgChart1"/>
    <dgm:cxn modelId="{E2AC1B9C-9B39-4EF5-8A43-0EBAF17E8505}" type="presParOf" srcId="{59558FD7-2514-1147-8307-092D79C9397E}" destId="{1142CA43-F6EF-554B-9486-8B50FC6C8F6C}" srcOrd="0" destOrd="0" presId="urn:microsoft.com/office/officeart/2005/8/layout/orgChart1"/>
    <dgm:cxn modelId="{D3DFF0C8-8170-41BF-A71B-6221E89E0AB1}" type="presParOf" srcId="{59558FD7-2514-1147-8307-092D79C9397E}" destId="{5C3D19AC-2EBE-694C-8F8C-478D108FC803}" srcOrd="1" destOrd="0" presId="urn:microsoft.com/office/officeart/2005/8/layout/orgChart1"/>
    <dgm:cxn modelId="{C80ED9F4-3A7F-4260-BC08-C760D7E0C2F3}" type="presParOf" srcId="{078E50FA-71D9-7A4A-8E39-D836DC57047A}" destId="{FAAD16BA-D01D-0346-B920-CAE8FF9DCD6C}" srcOrd="1" destOrd="0" presId="urn:microsoft.com/office/officeart/2005/8/layout/orgChart1"/>
    <dgm:cxn modelId="{05A070F9-7C05-4494-93CA-96CC29D0E366}" type="presParOf" srcId="{FAAD16BA-D01D-0346-B920-CAE8FF9DCD6C}" destId="{FB88966B-62CD-F843-ABC7-86D765A0E3A5}" srcOrd="0" destOrd="0" presId="urn:microsoft.com/office/officeart/2005/8/layout/orgChart1"/>
    <dgm:cxn modelId="{A42FAB4C-4D39-4EEE-B543-CB82FCE90640}" type="presParOf" srcId="{FAAD16BA-D01D-0346-B920-CAE8FF9DCD6C}" destId="{1E21B4B8-80F0-8B4E-830F-7C78CA7064B6}" srcOrd="1" destOrd="0" presId="urn:microsoft.com/office/officeart/2005/8/layout/orgChart1"/>
    <dgm:cxn modelId="{92D5D6B4-2CA7-4BDE-8148-5F40A02F9F1A}" type="presParOf" srcId="{1E21B4B8-80F0-8B4E-830F-7C78CA7064B6}" destId="{7D179E63-729E-A844-AC2F-B3FFE23DF5FB}" srcOrd="0" destOrd="0" presId="urn:microsoft.com/office/officeart/2005/8/layout/orgChart1"/>
    <dgm:cxn modelId="{E0F7DF76-A61F-487D-988D-3488D04D1558}" type="presParOf" srcId="{7D179E63-729E-A844-AC2F-B3FFE23DF5FB}" destId="{7B548061-0907-1E43-B3B2-AF64BDDE1D9E}" srcOrd="0" destOrd="0" presId="urn:microsoft.com/office/officeart/2005/8/layout/orgChart1"/>
    <dgm:cxn modelId="{4CE475A5-1D04-4204-83EA-EF880DD0193F}" type="presParOf" srcId="{7D179E63-729E-A844-AC2F-B3FFE23DF5FB}" destId="{C1D86F9E-BED9-B04A-9B9C-F8D8E4105A70}" srcOrd="1" destOrd="0" presId="urn:microsoft.com/office/officeart/2005/8/layout/orgChart1"/>
    <dgm:cxn modelId="{B517AAEE-E509-484C-BD2C-46FE5E58E5D9}" type="presParOf" srcId="{1E21B4B8-80F0-8B4E-830F-7C78CA7064B6}" destId="{25B5C1AA-E239-7F45-B99B-649FCE48C481}" srcOrd="1" destOrd="0" presId="urn:microsoft.com/office/officeart/2005/8/layout/orgChart1"/>
    <dgm:cxn modelId="{427C80A4-7C4E-455C-AD4D-55A42BC81FAA}" type="presParOf" srcId="{25B5C1AA-E239-7F45-B99B-649FCE48C481}" destId="{93F36092-6244-8940-97FC-18A69F53F2E2}" srcOrd="0" destOrd="0" presId="urn:microsoft.com/office/officeart/2005/8/layout/orgChart1"/>
    <dgm:cxn modelId="{E75E6568-3931-49A9-AEDF-656F891E400F}" type="presParOf" srcId="{25B5C1AA-E239-7F45-B99B-649FCE48C481}" destId="{9E9BD8EF-DA14-DF4D-8407-951A432338EB}" srcOrd="1" destOrd="0" presId="urn:microsoft.com/office/officeart/2005/8/layout/orgChart1"/>
    <dgm:cxn modelId="{9CE81DBC-3E55-41C8-A407-B0F238A6725A}" type="presParOf" srcId="{9E9BD8EF-DA14-DF4D-8407-951A432338EB}" destId="{3409DE5A-7935-8943-8413-AA68ACA7FB0E}" srcOrd="0" destOrd="0" presId="urn:microsoft.com/office/officeart/2005/8/layout/orgChart1"/>
    <dgm:cxn modelId="{DBF42825-2BE5-42FD-8A2E-CEDD0C39DEF4}" type="presParOf" srcId="{3409DE5A-7935-8943-8413-AA68ACA7FB0E}" destId="{7F1698BA-AD7F-2C43-91AA-64D0D8DB16A4}" srcOrd="0" destOrd="0" presId="urn:microsoft.com/office/officeart/2005/8/layout/orgChart1"/>
    <dgm:cxn modelId="{2EC5F95D-1D97-4C16-B9AE-93E233841C60}" type="presParOf" srcId="{3409DE5A-7935-8943-8413-AA68ACA7FB0E}" destId="{D1A52B3A-D39E-F543-B8B7-71DCF2ED57AF}" srcOrd="1" destOrd="0" presId="urn:microsoft.com/office/officeart/2005/8/layout/orgChart1"/>
    <dgm:cxn modelId="{ADD14387-7F4A-4D8A-BFB5-AAE62FAFC7A0}" type="presParOf" srcId="{9E9BD8EF-DA14-DF4D-8407-951A432338EB}" destId="{2E312561-EBF0-7E4C-8B08-70B10B275AAB}" srcOrd="1" destOrd="0" presId="urn:microsoft.com/office/officeart/2005/8/layout/orgChart1"/>
    <dgm:cxn modelId="{0C502157-1FFE-4CB7-8B15-D9EF1B1C307B}" type="presParOf" srcId="{9E9BD8EF-DA14-DF4D-8407-951A432338EB}" destId="{CFDB0579-934A-6F41-A685-DCDE8EF28D15}" srcOrd="2" destOrd="0" presId="urn:microsoft.com/office/officeart/2005/8/layout/orgChart1"/>
    <dgm:cxn modelId="{62B092A3-6F88-4D4D-A1EC-E1ABBCFE9532}" type="presParOf" srcId="{25B5C1AA-E239-7F45-B99B-649FCE48C481}" destId="{A6174968-517D-2A46-8551-2C0B2D58325A}" srcOrd="2" destOrd="0" presId="urn:microsoft.com/office/officeart/2005/8/layout/orgChart1"/>
    <dgm:cxn modelId="{B8C1D76E-D095-42A0-A6B5-22BA3F61BB84}" type="presParOf" srcId="{25B5C1AA-E239-7F45-B99B-649FCE48C481}" destId="{555E6C1A-58E5-E24D-8CF5-060F1A1EDE68}" srcOrd="3" destOrd="0" presId="urn:microsoft.com/office/officeart/2005/8/layout/orgChart1"/>
    <dgm:cxn modelId="{70F18605-5BF5-4554-B782-24DEC59C37A5}" type="presParOf" srcId="{555E6C1A-58E5-E24D-8CF5-060F1A1EDE68}" destId="{B13E9DE2-ECF5-AF4E-B791-3FD103E5ED4F}" srcOrd="0" destOrd="0" presId="urn:microsoft.com/office/officeart/2005/8/layout/orgChart1"/>
    <dgm:cxn modelId="{7B3E0357-4462-4F51-8FD8-77F70A43DC58}" type="presParOf" srcId="{B13E9DE2-ECF5-AF4E-B791-3FD103E5ED4F}" destId="{607F8D69-B826-6C40-8608-99A4753F28C6}" srcOrd="0" destOrd="0" presId="urn:microsoft.com/office/officeart/2005/8/layout/orgChart1"/>
    <dgm:cxn modelId="{377F164C-8FDE-47AE-86E8-36F56B8F5953}" type="presParOf" srcId="{B13E9DE2-ECF5-AF4E-B791-3FD103E5ED4F}" destId="{F43C5424-2F75-BB4C-83B5-2210B3EC2506}" srcOrd="1" destOrd="0" presId="urn:microsoft.com/office/officeart/2005/8/layout/orgChart1"/>
    <dgm:cxn modelId="{F584C991-0008-4935-9AC8-FA642DD1E251}" type="presParOf" srcId="{555E6C1A-58E5-E24D-8CF5-060F1A1EDE68}" destId="{DBB6447A-EB29-564A-B53D-CD70E398353B}" srcOrd="1" destOrd="0" presId="urn:microsoft.com/office/officeart/2005/8/layout/orgChart1"/>
    <dgm:cxn modelId="{D53AEEFF-4E7A-48B7-BA0C-53B59CD3B9D2}" type="presParOf" srcId="{555E6C1A-58E5-E24D-8CF5-060F1A1EDE68}" destId="{223B36F0-8948-3045-AE47-14047033907E}" srcOrd="2" destOrd="0" presId="urn:microsoft.com/office/officeart/2005/8/layout/orgChart1"/>
    <dgm:cxn modelId="{C33D0336-E11B-4331-8309-915A979A8C75}" type="presParOf" srcId="{1E21B4B8-80F0-8B4E-830F-7C78CA7064B6}" destId="{BA2B10BF-11F3-3D4B-8FCA-E85883E86F8F}" srcOrd="2" destOrd="0" presId="urn:microsoft.com/office/officeart/2005/8/layout/orgChart1"/>
    <dgm:cxn modelId="{B691CB38-AD12-4AF2-A57E-7C540187A067}" type="presParOf" srcId="{FAAD16BA-D01D-0346-B920-CAE8FF9DCD6C}" destId="{A451310B-476D-3E43-BC33-1399A54B5B0D}" srcOrd="2" destOrd="0" presId="urn:microsoft.com/office/officeart/2005/8/layout/orgChart1"/>
    <dgm:cxn modelId="{636687F0-8F7E-48BD-8E59-C1F83172EE97}" type="presParOf" srcId="{FAAD16BA-D01D-0346-B920-CAE8FF9DCD6C}" destId="{D4B497A9-382A-5C43-9C30-80A72BF8510E}" srcOrd="3" destOrd="0" presId="urn:microsoft.com/office/officeart/2005/8/layout/orgChart1"/>
    <dgm:cxn modelId="{F03E5764-30F4-45A7-B14F-E26303B6D8F0}" type="presParOf" srcId="{D4B497A9-382A-5C43-9C30-80A72BF8510E}" destId="{2CD96739-357B-DE47-A283-1FB79579750B}" srcOrd="0" destOrd="0" presId="urn:microsoft.com/office/officeart/2005/8/layout/orgChart1"/>
    <dgm:cxn modelId="{2F82C250-7307-4AF6-ACA7-4B1D7273691C}" type="presParOf" srcId="{2CD96739-357B-DE47-A283-1FB79579750B}" destId="{330C21BF-7E46-7944-ACC6-2B3967BB3696}" srcOrd="0" destOrd="0" presId="urn:microsoft.com/office/officeart/2005/8/layout/orgChart1"/>
    <dgm:cxn modelId="{99DE22C5-9626-4780-A8B1-3B413EC32988}" type="presParOf" srcId="{2CD96739-357B-DE47-A283-1FB79579750B}" destId="{A7241F5D-61BF-FC40-93FB-9E4431361F14}" srcOrd="1" destOrd="0" presId="urn:microsoft.com/office/officeart/2005/8/layout/orgChart1"/>
    <dgm:cxn modelId="{2FFFBC01-70E6-46A6-8120-496C4224DB40}" type="presParOf" srcId="{D4B497A9-382A-5C43-9C30-80A72BF8510E}" destId="{D3F28F2E-2255-824A-89D0-4F0FD105645A}" srcOrd="1" destOrd="0" presId="urn:microsoft.com/office/officeart/2005/8/layout/orgChart1"/>
    <dgm:cxn modelId="{313830F2-7BBB-430E-BF1D-BDD9479F44F9}" type="presParOf" srcId="{D3F28F2E-2255-824A-89D0-4F0FD105645A}" destId="{57FB38E8-2E3E-D64D-8437-D9A8B82AD8E0}" srcOrd="0" destOrd="0" presId="urn:microsoft.com/office/officeart/2005/8/layout/orgChart1"/>
    <dgm:cxn modelId="{9C258051-A32C-412D-8EE7-10FF3410C7DF}" type="presParOf" srcId="{D3F28F2E-2255-824A-89D0-4F0FD105645A}" destId="{C7068C29-0950-D44C-B7F4-871CD1979577}" srcOrd="1" destOrd="0" presId="urn:microsoft.com/office/officeart/2005/8/layout/orgChart1"/>
    <dgm:cxn modelId="{500C9BC8-B8F8-4487-AA5C-E92CD5F7A6C1}" type="presParOf" srcId="{C7068C29-0950-D44C-B7F4-871CD1979577}" destId="{1EE38B75-AE9A-C740-8E56-CF8279D0D060}" srcOrd="0" destOrd="0" presId="urn:microsoft.com/office/officeart/2005/8/layout/orgChart1"/>
    <dgm:cxn modelId="{232B47F2-A98C-464A-9F75-5F45367B4560}" type="presParOf" srcId="{1EE38B75-AE9A-C740-8E56-CF8279D0D060}" destId="{41B9C627-2302-C249-AF9B-14EC8036CE97}" srcOrd="0" destOrd="0" presId="urn:microsoft.com/office/officeart/2005/8/layout/orgChart1"/>
    <dgm:cxn modelId="{6905A9EB-B4F9-4979-8C36-9DE4FF726962}" type="presParOf" srcId="{1EE38B75-AE9A-C740-8E56-CF8279D0D060}" destId="{9201A61B-77DB-AE46-BA7F-C6784F8E0427}" srcOrd="1" destOrd="0" presId="urn:microsoft.com/office/officeart/2005/8/layout/orgChart1"/>
    <dgm:cxn modelId="{69DEAEC1-C055-46C2-807B-C5DA98A8ED02}" type="presParOf" srcId="{C7068C29-0950-D44C-B7F4-871CD1979577}" destId="{DD6A98A0-A782-7340-80F6-023703D89EE1}" srcOrd="1" destOrd="0" presId="urn:microsoft.com/office/officeart/2005/8/layout/orgChart1"/>
    <dgm:cxn modelId="{0B25AE8D-7678-4259-AFAC-8DFDD75C2EB7}" type="presParOf" srcId="{C7068C29-0950-D44C-B7F4-871CD1979577}" destId="{889E94A2-B0AF-A442-AEF6-82EDAEA13213}" srcOrd="2" destOrd="0" presId="urn:microsoft.com/office/officeart/2005/8/layout/orgChart1"/>
    <dgm:cxn modelId="{819C5135-FDE6-48BA-9CC9-B6713F8C8628}" type="presParOf" srcId="{D3F28F2E-2255-824A-89D0-4F0FD105645A}" destId="{879FC783-B89D-534B-8741-C7E7E980CF5E}" srcOrd="2" destOrd="0" presId="urn:microsoft.com/office/officeart/2005/8/layout/orgChart1"/>
    <dgm:cxn modelId="{546A1449-FBA8-4F32-91DD-7F27EF4B77FD}" type="presParOf" srcId="{D3F28F2E-2255-824A-89D0-4F0FD105645A}" destId="{E3564D5A-E58C-4440-A041-D45998E0F1DB}" srcOrd="3" destOrd="0" presId="urn:microsoft.com/office/officeart/2005/8/layout/orgChart1"/>
    <dgm:cxn modelId="{95DB6EEB-38E4-4BB5-8DBD-981A75D0B544}" type="presParOf" srcId="{E3564D5A-E58C-4440-A041-D45998E0F1DB}" destId="{EDCFE958-AB0F-4C4C-998C-A4712069DDEF}" srcOrd="0" destOrd="0" presId="urn:microsoft.com/office/officeart/2005/8/layout/orgChart1"/>
    <dgm:cxn modelId="{E97CFBED-F0F3-43DF-B7BF-B8E28C67D056}" type="presParOf" srcId="{EDCFE958-AB0F-4C4C-998C-A4712069DDEF}" destId="{A8F7ED00-9146-DC44-9B13-255F8ED48C39}" srcOrd="0" destOrd="0" presId="urn:microsoft.com/office/officeart/2005/8/layout/orgChart1"/>
    <dgm:cxn modelId="{180B3457-2248-4F1F-ADE6-76F26A4E9633}" type="presParOf" srcId="{EDCFE958-AB0F-4C4C-998C-A4712069DDEF}" destId="{793052EB-2866-614E-BAF9-B13FB60A2457}" srcOrd="1" destOrd="0" presId="urn:microsoft.com/office/officeart/2005/8/layout/orgChart1"/>
    <dgm:cxn modelId="{34EF81BC-A8A1-4BE8-B733-8D46F5CCBC89}" type="presParOf" srcId="{E3564D5A-E58C-4440-A041-D45998E0F1DB}" destId="{EE3F3558-38EC-2543-8ACC-F0AFC107F970}" srcOrd="1" destOrd="0" presId="urn:microsoft.com/office/officeart/2005/8/layout/orgChart1"/>
    <dgm:cxn modelId="{19DCB002-C1B9-4377-9E43-BABA1B0128A0}" type="presParOf" srcId="{E3564D5A-E58C-4440-A041-D45998E0F1DB}" destId="{733437C2-298E-F145-B4F8-635AF6854D61}" srcOrd="2" destOrd="0" presId="urn:microsoft.com/office/officeart/2005/8/layout/orgChart1"/>
    <dgm:cxn modelId="{4C4D6107-A9D3-4D9C-B366-289A36320816}" type="presParOf" srcId="{D4B497A9-382A-5C43-9C30-80A72BF8510E}" destId="{221E08B7-5FF3-6443-9625-FF617D3012D9}" srcOrd="2" destOrd="0" presId="urn:microsoft.com/office/officeart/2005/8/layout/orgChart1"/>
    <dgm:cxn modelId="{5C31E4BC-91E5-4717-8868-5080FAD45C9D}" type="presParOf" srcId="{078E50FA-71D9-7A4A-8E39-D836DC57047A}" destId="{3441A3AE-46A5-F740-9C75-7A14E4C88482}" srcOrd="2" destOrd="0" presId="urn:microsoft.com/office/officeart/2005/8/layout/orgChart1"/>
    <dgm:cxn modelId="{88A2452A-39DF-4D2D-B48B-9B4BB512A750}" type="presParOf" srcId="{8622CB27-F08D-624E-BFF1-F92DDA7FA352}" destId="{B6BDDD09-8271-7F4C-A1F7-BC11C383BA5E}" srcOrd="2" destOrd="0" presId="urn:microsoft.com/office/officeart/2005/8/layout/orgChart1"/>
    <dgm:cxn modelId="{5ACB8F27-457A-4F42-BFCD-17F42820821C}" type="presParOf" srcId="{78BD563C-2631-884B-A070-4FD38E95CD20}" destId="{F86D31E3-9B6B-DC43-A846-47CBBEAD9F6E}" srcOrd="4" destOrd="0" presId="urn:microsoft.com/office/officeart/2005/8/layout/orgChart1"/>
    <dgm:cxn modelId="{2D9B1EBC-6140-4EA6-B7B9-722A3103695C}" type="presParOf" srcId="{78BD563C-2631-884B-A070-4FD38E95CD20}" destId="{DDB02621-5FA4-8343-82B7-A72F7FBCCB3B}" srcOrd="5" destOrd="0" presId="urn:microsoft.com/office/officeart/2005/8/layout/orgChart1"/>
    <dgm:cxn modelId="{2142F2CD-8D1F-42F2-90AF-3F5D27C10D20}" type="presParOf" srcId="{DDB02621-5FA4-8343-82B7-A72F7FBCCB3B}" destId="{08317A32-2D5D-D649-AE78-14BF4769546D}" srcOrd="0" destOrd="0" presId="urn:microsoft.com/office/officeart/2005/8/layout/orgChart1"/>
    <dgm:cxn modelId="{5F3622AD-6C8A-424E-B49A-20B77A5913EE}" type="presParOf" srcId="{08317A32-2D5D-D649-AE78-14BF4769546D}" destId="{5827EDF9-8F8F-0E48-8537-86FA5343D8EF}" srcOrd="0" destOrd="0" presId="urn:microsoft.com/office/officeart/2005/8/layout/orgChart1"/>
    <dgm:cxn modelId="{11BC948F-6406-450D-ABE1-9FCCA945C609}" type="presParOf" srcId="{08317A32-2D5D-D649-AE78-14BF4769546D}" destId="{6C0C3741-DC2D-BA43-A016-AF416F5595FE}" srcOrd="1" destOrd="0" presId="urn:microsoft.com/office/officeart/2005/8/layout/orgChart1"/>
    <dgm:cxn modelId="{8374B6C5-3213-4769-BCF1-1ACFE7E94B1A}" type="presParOf" srcId="{DDB02621-5FA4-8343-82B7-A72F7FBCCB3B}" destId="{49DB4371-7AFF-4C44-8E0D-03F58728B616}" srcOrd="1" destOrd="0" presId="urn:microsoft.com/office/officeart/2005/8/layout/orgChart1"/>
    <dgm:cxn modelId="{8994F3F8-14F2-4B0C-9F42-09A9B5A3BD7B}" type="presParOf" srcId="{49DB4371-7AFF-4C44-8E0D-03F58728B616}" destId="{0E362AF1-7B8D-8341-B277-9C5D46AC7D3E}" srcOrd="0" destOrd="0" presId="urn:microsoft.com/office/officeart/2005/8/layout/orgChart1"/>
    <dgm:cxn modelId="{BF64A4BE-761C-437C-958C-B847B9A476A2}" type="presParOf" srcId="{49DB4371-7AFF-4C44-8E0D-03F58728B616}" destId="{18B63887-9B27-5D48-AFB2-527EAA1E9673}" srcOrd="1" destOrd="0" presId="urn:microsoft.com/office/officeart/2005/8/layout/orgChart1"/>
    <dgm:cxn modelId="{98A7FADD-64E8-4B12-AFEA-C4B53743D63F}" type="presParOf" srcId="{18B63887-9B27-5D48-AFB2-527EAA1E9673}" destId="{DEA3E905-C63F-3741-A353-5C37361AE1C3}" srcOrd="0" destOrd="0" presId="urn:microsoft.com/office/officeart/2005/8/layout/orgChart1"/>
    <dgm:cxn modelId="{E3C5A330-0AC6-43FE-8BE1-704B8903DB61}" type="presParOf" srcId="{DEA3E905-C63F-3741-A353-5C37361AE1C3}" destId="{E22EC78E-D1C1-DA4C-A75F-B5BE285A264A}" srcOrd="0" destOrd="0" presId="urn:microsoft.com/office/officeart/2005/8/layout/orgChart1"/>
    <dgm:cxn modelId="{A3241AE3-B5CA-4935-990F-8D2BDA70A681}" type="presParOf" srcId="{DEA3E905-C63F-3741-A353-5C37361AE1C3}" destId="{562E7AF0-2D6A-CD46-97A1-6599A77434A6}" srcOrd="1" destOrd="0" presId="urn:microsoft.com/office/officeart/2005/8/layout/orgChart1"/>
    <dgm:cxn modelId="{0F8B9B84-061D-4C2E-8D32-2533E478F29C}" type="presParOf" srcId="{18B63887-9B27-5D48-AFB2-527EAA1E9673}" destId="{0FF82CB9-402D-184D-A1D0-7CE624C5A36E}" srcOrd="1" destOrd="0" presId="urn:microsoft.com/office/officeart/2005/8/layout/orgChart1"/>
    <dgm:cxn modelId="{929EB3C7-76F9-4923-80DF-FDD4FEC3ADC5}" type="presParOf" srcId="{0FF82CB9-402D-184D-A1D0-7CE624C5A36E}" destId="{963BC895-7450-F641-98D1-A9EA53F16DA4}" srcOrd="0" destOrd="0" presId="urn:microsoft.com/office/officeart/2005/8/layout/orgChart1"/>
    <dgm:cxn modelId="{26429A91-06F2-4DF7-A7B8-5EAB6CEEFA5F}" type="presParOf" srcId="{0FF82CB9-402D-184D-A1D0-7CE624C5A36E}" destId="{548C8B7F-CF7C-6B4B-BF68-5372C9901EBA}" srcOrd="1" destOrd="0" presId="urn:microsoft.com/office/officeart/2005/8/layout/orgChart1"/>
    <dgm:cxn modelId="{289AE234-77C1-489C-8EAD-17206BF5A982}" type="presParOf" srcId="{548C8B7F-CF7C-6B4B-BF68-5372C9901EBA}" destId="{D53DDC8B-8615-BB4C-A562-47CAFB3264F9}" srcOrd="0" destOrd="0" presId="urn:microsoft.com/office/officeart/2005/8/layout/orgChart1"/>
    <dgm:cxn modelId="{B014F374-62A0-4DF8-978F-0B3B2A4E005A}" type="presParOf" srcId="{D53DDC8B-8615-BB4C-A562-47CAFB3264F9}" destId="{541BBD68-6E0F-F145-B48F-A62B7B0642FF}" srcOrd="0" destOrd="0" presId="urn:microsoft.com/office/officeart/2005/8/layout/orgChart1"/>
    <dgm:cxn modelId="{8CD883B9-61FF-4506-B466-F9F0012C8853}" type="presParOf" srcId="{D53DDC8B-8615-BB4C-A562-47CAFB3264F9}" destId="{754E0D7E-4B24-0B4A-B84D-937D81805F4D}" srcOrd="1" destOrd="0" presId="urn:microsoft.com/office/officeart/2005/8/layout/orgChart1"/>
    <dgm:cxn modelId="{8104CB78-5193-4D58-A52D-1DC611380AFE}" type="presParOf" srcId="{548C8B7F-CF7C-6B4B-BF68-5372C9901EBA}" destId="{A9F578EB-4B08-2545-AFCD-C1A5EB04A78F}" srcOrd="1" destOrd="0" presId="urn:microsoft.com/office/officeart/2005/8/layout/orgChart1"/>
    <dgm:cxn modelId="{60B94AF0-CB6B-4FDD-AC6D-21286F340F75}" type="presParOf" srcId="{A9F578EB-4B08-2545-AFCD-C1A5EB04A78F}" destId="{BEFCBBDF-09E5-614C-9B92-3C6AE0A1A3AE}" srcOrd="0" destOrd="0" presId="urn:microsoft.com/office/officeart/2005/8/layout/orgChart1"/>
    <dgm:cxn modelId="{073E5ABF-ACAE-48E3-9CA3-27FCC620E84B}" type="presParOf" srcId="{A9F578EB-4B08-2545-AFCD-C1A5EB04A78F}" destId="{9342307D-5F90-874E-B021-0FC4033AA4FD}" srcOrd="1" destOrd="0" presId="urn:microsoft.com/office/officeart/2005/8/layout/orgChart1"/>
    <dgm:cxn modelId="{9080400C-74EE-412B-9225-45A3A47FD278}" type="presParOf" srcId="{9342307D-5F90-874E-B021-0FC4033AA4FD}" destId="{5666E684-8E15-E44E-9512-587A10272DA0}" srcOrd="0" destOrd="0" presId="urn:microsoft.com/office/officeart/2005/8/layout/orgChart1"/>
    <dgm:cxn modelId="{9C057EA1-4488-4AD9-8E27-ED7742FCE044}" type="presParOf" srcId="{5666E684-8E15-E44E-9512-587A10272DA0}" destId="{8848B6BD-8B36-B044-AD8B-81421782CA36}" srcOrd="0" destOrd="0" presId="urn:microsoft.com/office/officeart/2005/8/layout/orgChart1"/>
    <dgm:cxn modelId="{A81FD66C-7A81-4C81-9251-B3EF62AC8E85}" type="presParOf" srcId="{5666E684-8E15-E44E-9512-587A10272DA0}" destId="{9B931642-E1A7-454C-9011-09184C949231}" srcOrd="1" destOrd="0" presId="urn:microsoft.com/office/officeart/2005/8/layout/orgChart1"/>
    <dgm:cxn modelId="{4BB541F5-D3BB-4F8E-94FD-692C522288E5}" type="presParOf" srcId="{9342307D-5F90-874E-B021-0FC4033AA4FD}" destId="{40AAC933-5129-8447-B3DB-8D64D56DA3E9}" srcOrd="1" destOrd="0" presId="urn:microsoft.com/office/officeart/2005/8/layout/orgChart1"/>
    <dgm:cxn modelId="{192F7193-942F-4CB4-AC05-06240DA9B1C5}" type="presParOf" srcId="{9342307D-5F90-874E-B021-0FC4033AA4FD}" destId="{15339997-E8C4-F740-B9FE-10527ED56E96}" srcOrd="2" destOrd="0" presId="urn:microsoft.com/office/officeart/2005/8/layout/orgChart1"/>
    <dgm:cxn modelId="{DE6BAC56-326F-4F1B-A58E-4D16412E3FD8}" type="presParOf" srcId="{A9F578EB-4B08-2545-AFCD-C1A5EB04A78F}" destId="{86DA1082-4A3C-E24A-9C04-A276BEF7FC41}" srcOrd="2" destOrd="0" presId="urn:microsoft.com/office/officeart/2005/8/layout/orgChart1"/>
    <dgm:cxn modelId="{6F8D5BE0-F75D-4C99-8946-3A771A9E3F8D}" type="presParOf" srcId="{A9F578EB-4B08-2545-AFCD-C1A5EB04A78F}" destId="{18B11407-DD54-3942-84A2-4FC4C4826065}" srcOrd="3" destOrd="0" presId="urn:microsoft.com/office/officeart/2005/8/layout/orgChart1"/>
    <dgm:cxn modelId="{D1C18B6E-BCC5-4BE9-93AE-3A68F54D3786}" type="presParOf" srcId="{18B11407-DD54-3942-84A2-4FC4C4826065}" destId="{5D204BF1-4153-E146-879E-5F749DC94959}" srcOrd="0" destOrd="0" presId="urn:microsoft.com/office/officeart/2005/8/layout/orgChart1"/>
    <dgm:cxn modelId="{AED14EE9-4B43-465A-96BA-8E9E2EE03CD4}" type="presParOf" srcId="{5D204BF1-4153-E146-879E-5F749DC94959}" destId="{AA0165EE-DF5B-764E-908D-FC216AC1A099}" srcOrd="0" destOrd="0" presId="urn:microsoft.com/office/officeart/2005/8/layout/orgChart1"/>
    <dgm:cxn modelId="{3ECCCC79-77DC-40E7-8C3F-8EF750A1093F}" type="presParOf" srcId="{5D204BF1-4153-E146-879E-5F749DC94959}" destId="{79F08C98-5C26-934C-8E58-AB171A28CA3B}" srcOrd="1" destOrd="0" presId="urn:microsoft.com/office/officeart/2005/8/layout/orgChart1"/>
    <dgm:cxn modelId="{ABEA5EEE-4117-40F9-A66C-28C08E9A7E6D}" type="presParOf" srcId="{18B11407-DD54-3942-84A2-4FC4C4826065}" destId="{630E0B7D-492F-974A-83A3-6434725B8954}" srcOrd="1" destOrd="0" presId="urn:microsoft.com/office/officeart/2005/8/layout/orgChart1"/>
    <dgm:cxn modelId="{97AAFE73-92B3-4D7F-AEC5-F0A9AA05B6AE}" type="presParOf" srcId="{18B11407-DD54-3942-84A2-4FC4C4826065}" destId="{17EE4D87-7781-8142-9292-B289504F17D4}" srcOrd="2" destOrd="0" presId="urn:microsoft.com/office/officeart/2005/8/layout/orgChart1"/>
    <dgm:cxn modelId="{A81781AE-39F7-4554-95CC-4C26AA5AB500}" type="presParOf" srcId="{548C8B7F-CF7C-6B4B-BF68-5372C9901EBA}" destId="{527AC259-8E4F-1949-B769-5559454D7EF4}" srcOrd="2" destOrd="0" presId="urn:microsoft.com/office/officeart/2005/8/layout/orgChart1"/>
    <dgm:cxn modelId="{D7A6E1F9-5A10-4B8D-8426-B27042C87C4F}" type="presParOf" srcId="{0FF82CB9-402D-184D-A1D0-7CE624C5A36E}" destId="{3FEBC099-9CA2-1C4F-9442-56021510B03D}" srcOrd="2" destOrd="0" presId="urn:microsoft.com/office/officeart/2005/8/layout/orgChart1"/>
    <dgm:cxn modelId="{15ACB4A6-56FF-4A21-8656-B99632C6390A}" type="presParOf" srcId="{0FF82CB9-402D-184D-A1D0-7CE624C5A36E}" destId="{FD67F602-2B35-934B-B4A5-269E4B7E9EED}" srcOrd="3" destOrd="0" presId="urn:microsoft.com/office/officeart/2005/8/layout/orgChart1"/>
    <dgm:cxn modelId="{A3C0B17A-0F16-41D9-92C7-397441078B99}" type="presParOf" srcId="{FD67F602-2B35-934B-B4A5-269E4B7E9EED}" destId="{E713C356-AD85-624A-97B6-398EB5760C1C}" srcOrd="0" destOrd="0" presId="urn:microsoft.com/office/officeart/2005/8/layout/orgChart1"/>
    <dgm:cxn modelId="{4FD09095-F6DF-417D-90D5-DC7051A66F27}" type="presParOf" srcId="{E713C356-AD85-624A-97B6-398EB5760C1C}" destId="{8FB409E0-9F83-A74B-9017-3849E9B7663A}" srcOrd="0" destOrd="0" presId="urn:microsoft.com/office/officeart/2005/8/layout/orgChart1"/>
    <dgm:cxn modelId="{97795F9C-746C-474F-9DA3-CB41C8F4825C}" type="presParOf" srcId="{E713C356-AD85-624A-97B6-398EB5760C1C}" destId="{6E7B6D0E-2E6F-FD4F-B47E-F7A96DF0836F}" srcOrd="1" destOrd="0" presId="urn:microsoft.com/office/officeart/2005/8/layout/orgChart1"/>
    <dgm:cxn modelId="{522FB636-9EBD-4E05-AC01-15427FA0AB9E}" type="presParOf" srcId="{FD67F602-2B35-934B-B4A5-269E4B7E9EED}" destId="{EFC531CB-1922-DD45-9263-473983E6AF5E}" srcOrd="1" destOrd="0" presId="urn:microsoft.com/office/officeart/2005/8/layout/orgChart1"/>
    <dgm:cxn modelId="{C503927A-FF88-4824-91B7-78A3DA5EA848}" type="presParOf" srcId="{EFC531CB-1922-DD45-9263-473983E6AF5E}" destId="{ABB3788F-ED23-AA4B-92B0-37F92E9EEB05}" srcOrd="0" destOrd="0" presId="urn:microsoft.com/office/officeart/2005/8/layout/orgChart1"/>
    <dgm:cxn modelId="{00CF8B7F-BF6B-4068-B249-D7C6B70811E4}" type="presParOf" srcId="{EFC531CB-1922-DD45-9263-473983E6AF5E}" destId="{35FF5953-69CF-D446-B0B4-235E3040ABE0}" srcOrd="1" destOrd="0" presId="urn:microsoft.com/office/officeart/2005/8/layout/orgChart1"/>
    <dgm:cxn modelId="{BAAEF978-CE0D-4B90-9890-FFE42B6EACBA}" type="presParOf" srcId="{35FF5953-69CF-D446-B0B4-235E3040ABE0}" destId="{29C0A6E6-710C-3548-8B62-EA83BAB38DF9}" srcOrd="0" destOrd="0" presId="urn:microsoft.com/office/officeart/2005/8/layout/orgChart1"/>
    <dgm:cxn modelId="{CCE47CFE-484D-460E-AFC5-1665AB54FB0A}" type="presParOf" srcId="{29C0A6E6-710C-3548-8B62-EA83BAB38DF9}" destId="{51D2B5D3-B53F-114A-B8B5-221B564DCA05}" srcOrd="0" destOrd="0" presId="urn:microsoft.com/office/officeart/2005/8/layout/orgChart1"/>
    <dgm:cxn modelId="{F1C4E664-16AB-4D16-AF9E-601A46AFF897}" type="presParOf" srcId="{29C0A6E6-710C-3548-8B62-EA83BAB38DF9}" destId="{EA1B2EC4-FB87-DA4E-ADC6-A84D13869319}" srcOrd="1" destOrd="0" presId="urn:microsoft.com/office/officeart/2005/8/layout/orgChart1"/>
    <dgm:cxn modelId="{5FB44EF7-BA9B-400A-97EC-C42727E0FEF4}" type="presParOf" srcId="{35FF5953-69CF-D446-B0B4-235E3040ABE0}" destId="{23104F05-4BB0-C246-A10C-9F2AEDF40F54}" srcOrd="1" destOrd="0" presId="urn:microsoft.com/office/officeart/2005/8/layout/orgChart1"/>
    <dgm:cxn modelId="{5AAA801B-C36A-4906-9B56-0D93B4818602}" type="presParOf" srcId="{35FF5953-69CF-D446-B0B4-235E3040ABE0}" destId="{D880F476-59A5-0842-8C7C-CD5F041B4CF9}" srcOrd="2" destOrd="0" presId="urn:microsoft.com/office/officeart/2005/8/layout/orgChart1"/>
    <dgm:cxn modelId="{29AAEAD7-1631-46B5-ABFF-44CE2702D965}" type="presParOf" srcId="{EFC531CB-1922-DD45-9263-473983E6AF5E}" destId="{3603AFB0-3847-474E-AA86-2C60179799E9}" srcOrd="2" destOrd="0" presId="urn:microsoft.com/office/officeart/2005/8/layout/orgChart1"/>
    <dgm:cxn modelId="{AEB1115F-7E84-4F15-B911-379C57BC259C}" type="presParOf" srcId="{EFC531CB-1922-DD45-9263-473983E6AF5E}" destId="{3A355361-254E-4044-BD21-2016F3697332}" srcOrd="3" destOrd="0" presId="urn:microsoft.com/office/officeart/2005/8/layout/orgChart1"/>
    <dgm:cxn modelId="{3A3F8852-A7B4-429F-81FC-CE6C6F3F9150}" type="presParOf" srcId="{3A355361-254E-4044-BD21-2016F3697332}" destId="{1118919A-4F6E-CF4D-8763-DC33D976AC95}" srcOrd="0" destOrd="0" presId="urn:microsoft.com/office/officeart/2005/8/layout/orgChart1"/>
    <dgm:cxn modelId="{F26C51F4-AD4B-4B80-8AE8-78A4F5BB858B}" type="presParOf" srcId="{1118919A-4F6E-CF4D-8763-DC33D976AC95}" destId="{ACD2329B-1F38-F943-96F0-7617EEC678A7}" srcOrd="0" destOrd="0" presId="urn:microsoft.com/office/officeart/2005/8/layout/orgChart1"/>
    <dgm:cxn modelId="{881BB04E-C548-41A2-A6CA-244A27001447}" type="presParOf" srcId="{1118919A-4F6E-CF4D-8763-DC33D976AC95}" destId="{B43B4101-AA51-4F4C-8C50-233DADCCD543}" srcOrd="1" destOrd="0" presId="urn:microsoft.com/office/officeart/2005/8/layout/orgChart1"/>
    <dgm:cxn modelId="{CAB43625-3AC1-4CF2-91E6-9A96361F28B7}" type="presParOf" srcId="{3A355361-254E-4044-BD21-2016F3697332}" destId="{E2799E0E-30EC-F340-BD4C-EADA349DA058}" srcOrd="1" destOrd="0" presId="urn:microsoft.com/office/officeart/2005/8/layout/orgChart1"/>
    <dgm:cxn modelId="{E8C413D3-2B08-4AAD-917A-4626D66799DC}" type="presParOf" srcId="{3A355361-254E-4044-BD21-2016F3697332}" destId="{044CA0B6-74E6-9E47-A174-A3242F98D057}" srcOrd="2" destOrd="0" presId="urn:microsoft.com/office/officeart/2005/8/layout/orgChart1"/>
    <dgm:cxn modelId="{B8333AB4-48A9-41E6-B538-514E8E7F7C70}" type="presParOf" srcId="{FD67F602-2B35-934B-B4A5-269E4B7E9EED}" destId="{F8B7FB38-1A14-7343-B4B9-8382A39B3788}" srcOrd="2" destOrd="0" presId="urn:microsoft.com/office/officeart/2005/8/layout/orgChart1"/>
    <dgm:cxn modelId="{350C337F-B71E-44F4-B35E-0E209025FE4B}" type="presParOf" srcId="{18B63887-9B27-5D48-AFB2-527EAA1E9673}" destId="{F140516E-793A-114C-8E85-DCC8741B2672}" srcOrd="2" destOrd="0" presId="urn:microsoft.com/office/officeart/2005/8/layout/orgChart1"/>
    <dgm:cxn modelId="{5E305E26-90E4-49AB-BB7B-4248A765F42F}" type="presParOf" srcId="{DDB02621-5FA4-8343-82B7-A72F7FBCCB3B}" destId="{951C4CB1-82B3-0F44-8445-C530DA03B731}" srcOrd="2" destOrd="0" presId="urn:microsoft.com/office/officeart/2005/8/layout/orgChart1"/>
    <dgm:cxn modelId="{47171E37-1FDE-4D15-A599-4D1EE0BF5556}" type="presParOf" srcId="{78BD563C-2631-884B-A070-4FD38E95CD20}" destId="{F8C797A3-E730-DC4B-88C7-0C87DBBFDDB5}" srcOrd="6" destOrd="0" presId="urn:microsoft.com/office/officeart/2005/8/layout/orgChart1"/>
    <dgm:cxn modelId="{AB95FFAE-E764-48F3-846D-DD9560D45365}" type="presParOf" srcId="{78BD563C-2631-884B-A070-4FD38E95CD20}" destId="{F6976EA9-913E-E849-8712-2D6D674ED489}" srcOrd="7" destOrd="0" presId="urn:microsoft.com/office/officeart/2005/8/layout/orgChart1"/>
    <dgm:cxn modelId="{3AD8D495-DD7F-4497-8371-79E073719D6F}" type="presParOf" srcId="{F6976EA9-913E-E849-8712-2D6D674ED489}" destId="{0AD203EB-F0BB-F04A-A4E1-2CE80C30762B}" srcOrd="0" destOrd="0" presId="urn:microsoft.com/office/officeart/2005/8/layout/orgChart1"/>
    <dgm:cxn modelId="{6AE65449-6D29-480B-85F8-689B00864F81}" type="presParOf" srcId="{0AD203EB-F0BB-F04A-A4E1-2CE80C30762B}" destId="{8DE0DAB4-91B8-6A41-9798-BA984F3B9312}" srcOrd="0" destOrd="0" presId="urn:microsoft.com/office/officeart/2005/8/layout/orgChart1"/>
    <dgm:cxn modelId="{EC3323AA-C43E-46FF-BFC6-8ED371C30CA3}" type="presParOf" srcId="{0AD203EB-F0BB-F04A-A4E1-2CE80C30762B}" destId="{1B80DF97-892F-8143-85AF-24FAC1F71D07}" srcOrd="1" destOrd="0" presId="urn:microsoft.com/office/officeart/2005/8/layout/orgChart1"/>
    <dgm:cxn modelId="{3689FC64-3AE7-4D39-83BF-893C4BE2FBB7}" type="presParOf" srcId="{F6976EA9-913E-E849-8712-2D6D674ED489}" destId="{B4BB6FE9-228E-4249-B3A0-6D1A03C822AD}" srcOrd="1" destOrd="0" presId="urn:microsoft.com/office/officeart/2005/8/layout/orgChart1"/>
    <dgm:cxn modelId="{B4DA2048-7B1C-426F-8AE9-A66DE3782EA0}" type="presParOf" srcId="{B4BB6FE9-228E-4249-B3A0-6D1A03C822AD}" destId="{E3B655F9-2FC9-0E47-9176-EFD6DE41887A}" srcOrd="0" destOrd="0" presId="urn:microsoft.com/office/officeart/2005/8/layout/orgChart1"/>
    <dgm:cxn modelId="{D7B60191-0CA8-4F3E-8D3C-3C3C2523ED71}" type="presParOf" srcId="{B4BB6FE9-228E-4249-B3A0-6D1A03C822AD}" destId="{86007A0B-E7AB-4E45-8AF2-18371663A75B}" srcOrd="1" destOrd="0" presId="urn:microsoft.com/office/officeart/2005/8/layout/orgChart1"/>
    <dgm:cxn modelId="{F8350B13-F0E5-40DD-B203-C25F976B0BC1}" type="presParOf" srcId="{86007A0B-E7AB-4E45-8AF2-18371663A75B}" destId="{24D6107B-0337-FC4E-AE5A-A84382E4422D}" srcOrd="0" destOrd="0" presId="urn:microsoft.com/office/officeart/2005/8/layout/orgChart1"/>
    <dgm:cxn modelId="{FC61F625-E9A0-48DB-BBBF-604651053F6B}" type="presParOf" srcId="{24D6107B-0337-FC4E-AE5A-A84382E4422D}" destId="{8461E53B-0B05-1641-9630-2DF29400F6D4}" srcOrd="0" destOrd="0" presId="urn:microsoft.com/office/officeart/2005/8/layout/orgChart1"/>
    <dgm:cxn modelId="{24F0519C-D594-4B07-8AAD-82AAF574D068}" type="presParOf" srcId="{24D6107B-0337-FC4E-AE5A-A84382E4422D}" destId="{09F3E65D-10EB-6A43-A4DC-3C92A7C266C4}" srcOrd="1" destOrd="0" presId="urn:microsoft.com/office/officeart/2005/8/layout/orgChart1"/>
    <dgm:cxn modelId="{2363BCEC-9628-42E9-9DD2-41BEBB5056A6}" type="presParOf" srcId="{86007A0B-E7AB-4E45-8AF2-18371663A75B}" destId="{7EBB3105-E071-1546-8AA9-122FD8BDBEEB}" srcOrd="1" destOrd="0" presId="urn:microsoft.com/office/officeart/2005/8/layout/orgChart1"/>
    <dgm:cxn modelId="{B8430ED2-C17D-44FC-AA69-96FA3F5070C7}" type="presParOf" srcId="{86007A0B-E7AB-4E45-8AF2-18371663A75B}" destId="{3415082B-5F6D-5A4F-A400-79AD91D9940F}" srcOrd="2" destOrd="0" presId="urn:microsoft.com/office/officeart/2005/8/layout/orgChart1"/>
    <dgm:cxn modelId="{78A1DDAA-A2F2-44A8-AC16-E0EBC187B945}" type="presParOf" srcId="{B4BB6FE9-228E-4249-B3A0-6D1A03C822AD}" destId="{3F20E117-6448-9441-A0D7-B59D927A8799}" srcOrd="2" destOrd="0" presId="urn:microsoft.com/office/officeart/2005/8/layout/orgChart1"/>
    <dgm:cxn modelId="{A99F4025-B8EB-4368-A9A5-6C8AD1423674}" type="presParOf" srcId="{B4BB6FE9-228E-4249-B3A0-6D1A03C822AD}" destId="{1572CE42-DA77-F14B-AEDE-67A9B1AF2F18}" srcOrd="3" destOrd="0" presId="urn:microsoft.com/office/officeart/2005/8/layout/orgChart1"/>
    <dgm:cxn modelId="{F918D078-967E-4AD5-BD46-4A12B51065F8}" type="presParOf" srcId="{1572CE42-DA77-F14B-AEDE-67A9B1AF2F18}" destId="{7961EBB6-1B17-CA4F-90E5-E36C63FA40EF}" srcOrd="0" destOrd="0" presId="urn:microsoft.com/office/officeart/2005/8/layout/orgChart1"/>
    <dgm:cxn modelId="{42DEA11D-D8CF-419F-BDB2-C34DB2C422B0}" type="presParOf" srcId="{7961EBB6-1B17-CA4F-90E5-E36C63FA40EF}" destId="{3F1F2C9B-7E2A-BA48-82E4-E8BA507876DF}" srcOrd="0" destOrd="0" presId="urn:microsoft.com/office/officeart/2005/8/layout/orgChart1"/>
    <dgm:cxn modelId="{E7EFD858-C8AE-4BD6-A0EA-09493AADDCF3}" type="presParOf" srcId="{7961EBB6-1B17-CA4F-90E5-E36C63FA40EF}" destId="{7F4BBF34-1087-164B-BE5A-6B1D7740801B}" srcOrd="1" destOrd="0" presId="urn:microsoft.com/office/officeart/2005/8/layout/orgChart1"/>
    <dgm:cxn modelId="{963A0A96-8A93-467A-8CA5-7ABE4641B653}" type="presParOf" srcId="{1572CE42-DA77-F14B-AEDE-67A9B1AF2F18}" destId="{E321CC9E-E44E-BB4A-AB5E-643C1170B975}" srcOrd="1" destOrd="0" presId="urn:microsoft.com/office/officeart/2005/8/layout/orgChart1"/>
    <dgm:cxn modelId="{ACB70A63-9F4B-41A8-9917-916B4A284DD6}" type="presParOf" srcId="{1572CE42-DA77-F14B-AEDE-67A9B1AF2F18}" destId="{948E39EC-8585-1E4D-8E76-9F8C46597716}" srcOrd="2" destOrd="0" presId="urn:microsoft.com/office/officeart/2005/8/layout/orgChart1"/>
    <dgm:cxn modelId="{B1E81DD6-F84C-460F-8F8C-8D9CA6DC85CF}" type="presParOf" srcId="{B4BB6FE9-228E-4249-B3A0-6D1A03C822AD}" destId="{403111E8-D0DF-FA49-9EFB-80EDE2CC1E2C}" srcOrd="4" destOrd="0" presId="urn:microsoft.com/office/officeart/2005/8/layout/orgChart1"/>
    <dgm:cxn modelId="{D8EE6CCF-F2FF-4AD3-9151-F9F628BBF309}" type="presParOf" srcId="{B4BB6FE9-228E-4249-B3A0-6D1A03C822AD}" destId="{1EBBD83D-53AF-9F4A-9424-F74DB7860D5A}" srcOrd="5" destOrd="0" presId="urn:microsoft.com/office/officeart/2005/8/layout/orgChart1"/>
    <dgm:cxn modelId="{5302E9F1-7A23-4B54-97B1-99CDB469770E}" type="presParOf" srcId="{1EBBD83D-53AF-9F4A-9424-F74DB7860D5A}" destId="{A8EBAA9B-927E-314A-A7B0-FE36CCD5F996}" srcOrd="0" destOrd="0" presId="urn:microsoft.com/office/officeart/2005/8/layout/orgChart1"/>
    <dgm:cxn modelId="{D70CC2F2-B341-4748-BA20-AB13D5F66C0E}" type="presParOf" srcId="{A8EBAA9B-927E-314A-A7B0-FE36CCD5F996}" destId="{1AEE2B96-7D0A-AD49-BFE6-E7C29FFE7AF8}" srcOrd="0" destOrd="0" presId="urn:microsoft.com/office/officeart/2005/8/layout/orgChart1"/>
    <dgm:cxn modelId="{02F599CC-9C7A-44DE-9F51-49B78A34995B}" type="presParOf" srcId="{A8EBAA9B-927E-314A-A7B0-FE36CCD5F996}" destId="{4530012A-1270-F943-8A27-D36D7CA215C4}" srcOrd="1" destOrd="0" presId="urn:microsoft.com/office/officeart/2005/8/layout/orgChart1"/>
    <dgm:cxn modelId="{8AE7A3A0-B97B-42AA-89AD-FA67A50FA355}" type="presParOf" srcId="{1EBBD83D-53AF-9F4A-9424-F74DB7860D5A}" destId="{54DEBFB0-D4DD-8F4F-8274-63DEC4C98822}" srcOrd="1" destOrd="0" presId="urn:microsoft.com/office/officeart/2005/8/layout/orgChart1"/>
    <dgm:cxn modelId="{1A61BB76-5F7A-427D-8899-1566F6A6CE31}" type="presParOf" srcId="{1EBBD83D-53AF-9F4A-9424-F74DB7860D5A}" destId="{0BB49D34-BCF6-FD4A-B439-9A3E1175BE74}" srcOrd="2" destOrd="0" presId="urn:microsoft.com/office/officeart/2005/8/layout/orgChart1"/>
    <dgm:cxn modelId="{FA414785-C620-4F4E-B7D3-B921AFC11E15}" type="presParOf" srcId="{F6976EA9-913E-E849-8712-2D6D674ED489}" destId="{E4C61B7D-B130-5045-880F-C46D49656940}" srcOrd="2" destOrd="0" presId="urn:microsoft.com/office/officeart/2005/8/layout/orgChart1"/>
    <dgm:cxn modelId="{BE028F46-787B-47AD-AB6F-15861952AA86}" type="presParOf" srcId="{509FB96F-48A9-E248-8F30-B18AF1509147}" destId="{814938BC-2900-4B4B-9581-CA9EC5B07643}" srcOrd="2" destOrd="0" presId="urn:microsoft.com/office/officeart/2005/8/layout/orgChart1"/>
    <dgm:cxn modelId="{5B89CFDC-F214-4ED9-A844-D4DE40771F5A}" type="presParOf" srcId="{0A083901-5657-C14C-A13B-13FF22C43564}" destId="{73D622AD-5475-3A4B-8208-C7529AD74EFB}" srcOrd="2" destOrd="0" presId="urn:microsoft.com/office/officeart/2005/8/layout/orgChart1"/>
    <dgm:cxn modelId="{115D2479-88ED-4EB1-BCC4-939D2A02901E}" type="presParOf" srcId="{35898763-5ECC-9340-97FF-C37D0840D896}" destId="{5179AB4C-CE4F-0A42-8BAE-A747C5CB1F3D}" srcOrd="2" destOrd="0" presId="urn:microsoft.com/office/officeart/2005/8/layout/orgChart1"/>
    <dgm:cxn modelId="{CA49C091-486E-40FF-A056-A866AD58B72B}" type="presParOf" srcId="{35898763-5ECC-9340-97FF-C37D0840D896}" destId="{B365C365-A060-6446-8258-E58304CE8C8B}" srcOrd="3" destOrd="0" presId="urn:microsoft.com/office/officeart/2005/8/layout/orgChart1"/>
    <dgm:cxn modelId="{9B640EEF-0274-4D86-85F2-AA37C239BDEB}" type="presParOf" srcId="{B365C365-A060-6446-8258-E58304CE8C8B}" destId="{9A722FF4-2798-024C-8FD2-4E4869CF1F93}" srcOrd="0" destOrd="0" presId="urn:microsoft.com/office/officeart/2005/8/layout/orgChart1"/>
    <dgm:cxn modelId="{95E18C06-F51B-4686-AF97-A8F88A3512F3}" type="presParOf" srcId="{9A722FF4-2798-024C-8FD2-4E4869CF1F93}" destId="{6E44B1FA-E047-7648-B442-09305050EAE7}" srcOrd="0" destOrd="0" presId="urn:microsoft.com/office/officeart/2005/8/layout/orgChart1"/>
    <dgm:cxn modelId="{7E4AE8BA-32A5-4C0E-956B-4EF384A09804}" type="presParOf" srcId="{9A722FF4-2798-024C-8FD2-4E4869CF1F93}" destId="{29160A67-12AF-0948-81C8-034A5EF1603C}" srcOrd="1" destOrd="0" presId="urn:microsoft.com/office/officeart/2005/8/layout/orgChart1"/>
    <dgm:cxn modelId="{8A6184B9-C2E3-4024-BEAA-16FA07A92ADD}" type="presParOf" srcId="{B365C365-A060-6446-8258-E58304CE8C8B}" destId="{4C16ABBC-1FBE-A54D-B656-030A28D31578}" srcOrd="1" destOrd="0" presId="urn:microsoft.com/office/officeart/2005/8/layout/orgChart1"/>
    <dgm:cxn modelId="{18702957-379C-4956-9646-44FA48E65021}" type="presParOf" srcId="{4C16ABBC-1FBE-A54D-B656-030A28D31578}" destId="{A0DDA066-463C-CA43-867D-6562E359D277}" srcOrd="0" destOrd="0" presId="urn:microsoft.com/office/officeart/2005/8/layout/orgChart1"/>
    <dgm:cxn modelId="{0AA305EC-B4E7-459C-874D-960983FDAEC1}" type="presParOf" srcId="{4C16ABBC-1FBE-A54D-B656-030A28D31578}" destId="{467FA356-0525-0343-A174-F1177EF84250}" srcOrd="1" destOrd="0" presId="urn:microsoft.com/office/officeart/2005/8/layout/orgChart1"/>
    <dgm:cxn modelId="{03D81B0D-039E-4FD9-9F1A-F098ED19DB9D}" type="presParOf" srcId="{467FA356-0525-0343-A174-F1177EF84250}" destId="{EDE51AD5-EF41-A44A-8E1B-8E520F9F64BE}" srcOrd="0" destOrd="0" presId="urn:microsoft.com/office/officeart/2005/8/layout/orgChart1"/>
    <dgm:cxn modelId="{E03F7A0D-1F0B-4875-9ABE-FBEB7CA0805B}" type="presParOf" srcId="{EDE51AD5-EF41-A44A-8E1B-8E520F9F64BE}" destId="{E70AE695-8E04-BD4F-8B25-EB0BCA18514F}" srcOrd="0" destOrd="0" presId="urn:microsoft.com/office/officeart/2005/8/layout/orgChart1"/>
    <dgm:cxn modelId="{351C03E5-9362-4D6F-8C79-403D86AC9232}" type="presParOf" srcId="{EDE51AD5-EF41-A44A-8E1B-8E520F9F64BE}" destId="{6E060A09-B552-3D4A-9BF0-7018E2D5A8B4}" srcOrd="1" destOrd="0" presId="urn:microsoft.com/office/officeart/2005/8/layout/orgChart1"/>
    <dgm:cxn modelId="{AC117D0F-8A17-49A8-8203-D22437F5220C}" type="presParOf" srcId="{467FA356-0525-0343-A174-F1177EF84250}" destId="{82665D39-BC5C-B64B-A585-E39EF3D7FD1A}" srcOrd="1" destOrd="0" presId="urn:microsoft.com/office/officeart/2005/8/layout/orgChart1"/>
    <dgm:cxn modelId="{1331AA1F-94CE-422D-89AA-985A5D43B243}" type="presParOf" srcId="{467FA356-0525-0343-A174-F1177EF84250}" destId="{D799F928-2562-2B44-A98F-BC896FD213F4}" srcOrd="2" destOrd="0" presId="urn:microsoft.com/office/officeart/2005/8/layout/orgChart1"/>
    <dgm:cxn modelId="{23BA0A19-C3AE-423E-A45B-8EE23C145978}" type="presParOf" srcId="{4C16ABBC-1FBE-A54D-B656-030A28D31578}" destId="{4C466926-BE43-6442-B2F9-F4EF9939F765}" srcOrd="2" destOrd="0" presId="urn:microsoft.com/office/officeart/2005/8/layout/orgChart1"/>
    <dgm:cxn modelId="{7B9FAC49-C5FC-4FF1-A409-7717B0C6195C}" type="presParOf" srcId="{4C16ABBC-1FBE-A54D-B656-030A28D31578}" destId="{DDDF02BF-D250-B843-B9E8-173E481EF735}" srcOrd="3" destOrd="0" presId="urn:microsoft.com/office/officeart/2005/8/layout/orgChart1"/>
    <dgm:cxn modelId="{74106ED8-3FD5-4836-8E1D-F725B91B22A6}" type="presParOf" srcId="{DDDF02BF-D250-B843-B9E8-173E481EF735}" destId="{9DFAC601-728D-A547-9ED6-585986AC4746}" srcOrd="0" destOrd="0" presId="urn:microsoft.com/office/officeart/2005/8/layout/orgChart1"/>
    <dgm:cxn modelId="{41D99D0E-1549-4C72-AFF3-0824D77E9B5F}" type="presParOf" srcId="{9DFAC601-728D-A547-9ED6-585986AC4746}" destId="{58F64A17-C113-EA4B-A4AB-CFBC68B16F7A}" srcOrd="0" destOrd="0" presId="urn:microsoft.com/office/officeart/2005/8/layout/orgChart1"/>
    <dgm:cxn modelId="{73959D9D-43D4-4091-8AEB-80424D0704D6}" type="presParOf" srcId="{9DFAC601-728D-A547-9ED6-585986AC4746}" destId="{06CB0D94-1B57-D142-B02B-565AFE25A34D}" srcOrd="1" destOrd="0" presId="urn:microsoft.com/office/officeart/2005/8/layout/orgChart1"/>
    <dgm:cxn modelId="{AC8C0A57-5828-4BFB-8676-34A6D38D7351}" type="presParOf" srcId="{DDDF02BF-D250-B843-B9E8-173E481EF735}" destId="{514CE717-2AFC-984B-B05A-0D0E33FA0D77}" srcOrd="1" destOrd="0" presId="urn:microsoft.com/office/officeart/2005/8/layout/orgChart1"/>
    <dgm:cxn modelId="{37DAEC2D-9557-41A9-A9A9-0C64609C5257}" type="presParOf" srcId="{DDDF02BF-D250-B843-B9E8-173E481EF735}" destId="{659512AE-C0B7-C94C-B524-033372009CC9}" srcOrd="2" destOrd="0" presId="urn:microsoft.com/office/officeart/2005/8/layout/orgChart1"/>
    <dgm:cxn modelId="{9F7436E8-3691-40D6-8E81-8852619F02F3}" type="presParOf" srcId="{B365C365-A060-6446-8258-E58304CE8C8B}" destId="{F8893E52-EA7F-6244-89B0-8AA8380CB2FC}" srcOrd="2" destOrd="0" presId="urn:microsoft.com/office/officeart/2005/8/layout/orgChart1"/>
    <dgm:cxn modelId="{E82EC944-EAE4-4B2C-B299-360EDD922BC7}" type="presParOf" srcId="{35898763-5ECC-9340-97FF-C37D0840D896}" destId="{F9187E92-DED6-294C-9CD6-FB9FB13412A6}" srcOrd="4" destOrd="0" presId="urn:microsoft.com/office/officeart/2005/8/layout/orgChart1"/>
    <dgm:cxn modelId="{BECEA8D9-F125-46FA-9663-645825252B69}" type="presParOf" srcId="{35898763-5ECC-9340-97FF-C37D0840D896}" destId="{6BF66575-5BB3-EB46-B06A-8FE4046C536D}" srcOrd="5" destOrd="0" presId="urn:microsoft.com/office/officeart/2005/8/layout/orgChart1"/>
    <dgm:cxn modelId="{F63A3EB9-5EC1-4B53-9E9E-41D14D9FF27F}" type="presParOf" srcId="{6BF66575-5BB3-EB46-B06A-8FE4046C536D}" destId="{E5959815-AB44-6A4B-9A2B-20006417E2A1}" srcOrd="0" destOrd="0" presId="urn:microsoft.com/office/officeart/2005/8/layout/orgChart1"/>
    <dgm:cxn modelId="{61C499A5-E0BF-4C8E-AE84-699EE18B0505}" type="presParOf" srcId="{E5959815-AB44-6A4B-9A2B-20006417E2A1}" destId="{9EA57B6B-7536-C84E-8264-E114887DADE3}" srcOrd="0" destOrd="0" presId="urn:microsoft.com/office/officeart/2005/8/layout/orgChart1"/>
    <dgm:cxn modelId="{7F776044-CBE4-43F4-B727-03FAAB4B9C8B}" type="presParOf" srcId="{E5959815-AB44-6A4B-9A2B-20006417E2A1}" destId="{BBEECBAC-959F-444A-9EB2-8C3E4D33285D}" srcOrd="1" destOrd="0" presId="urn:microsoft.com/office/officeart/2005/8/layout/orgChart1"/>
    <dgm:cxn modelId="{0A2E4083-B130-4420-8C9C-B57C40F36701}" type="presParOf" srcId="{6BF66575-5BB3-EB46-B06A-8FE4046C536D}" destId="{A3E34A05-08C3-0549-8254-DB50A934F145}" srcOrd="1" destOrd="0" presId="urn:microsoft.com/office/officeart/2005/8/layout/orgChart1"/>
    <dgm:cxn modelId="{82341385-154C-4B92-83FB-72D667F9F0E9}" type="presParOf" srcId="{A3E34A05-08C3-0549-8254-DB50A934F145}" destId="{A95FD725-0E5C-FE40-8678-936B9197E6C7}" srcOrd="0" destOrd="0" presId="urn:microsoft.com/office/officeart/2005/8/layout/orgChart1"/>
    <dgm:cxn modelId="{DED40684-9D89-43D3-8C53-56DBA0E12AF0}" type="presParOf" srcId="{A3E34A05-08C3-0549-8254-DB50A934F145}" destId="{F76B8223-67BF-1D45-B12F-C8CBFDA793A2}" srcOrd="1" destOrd="0" presId="urn:microsoft.com/office/officeart/2005/8/layout/orgChart1"/>
    <dgm:cxn modelId="{60D128FE-D0CD-4974-8310-92AB2B075D6B}" type="presParOf" srcId="{F76B8223-67BF-1D45-B12F-C8CBFDA793A2}" destId="{C68D5EDA-862F-174C-8770-9D7E0D866E7A}" srcOrd="0" destOrd="0" presId="urn:microsoft.com/office/officeart/2005/8/layout/orgChart1"/>
    <dgm:cxn modelId="{2F158EA9-B958-42F2-A617-4F8014576229}" type="presParOf" srcId="{C68D5EDA-862F-174C-8770-9D7E0D866E7A}" destId="{C05EC581-06DE-1448-A3D4-86BF1341FF71}" srcOrd="0" destOrd="0" presId="urn:microsoft.com/office/officeart/2005/8/layout/orgChart1"/>
    <dgm:cxn modelId="{1AEBC761-6ED2-4454-97E9-D9EE9172B5C4}" type="presParOf" srcId="{C68D5EDA-862F-174C-8770-9D7E0D866E7A}" destId="{344F657C-6824-C040-97FF-47F220D84C7A}" srcOrd="1" destOrd="0" presId="urn:microsoft.com/office/officeart/2005/8/layout/orgChart1"/>
    <dgm:cxn modelId="{74D29474-EF04-4D1A-87C6-1BB535DCF7E1}" type="presParOf" srcId="{F76B8223-67BF-1D45-B12F-C8CBFDA793A2}" destId="{37435270-F163-2045-8DCE-4E00CAA3F063}" srcOrd="1" destOrd="0" presId="urn:microsoft.com/office/officeart/2005/8/layout/orgChart1"/>
    <dgm:cxn modelId="{616217DD-6812-41C6-97CB-92EB7851D445}" type="presParOf" srcId="{F76B8223-67BF-1D45-B12F-C8CBFDA793A2}" destId="{7FF942F7-7FC5-DB46-AF4D-B37183407D7E}" srcOrd="2" destOrd="0" presId="urn:microsoft.com/office/officeart/2005/8/layout/orgChart1"/>
    <dgm:cxn modelId="{D3CA97B8-6DF9-47D5-9E9D-DD799B2691A2}" type="presParOf" srcId="{6BF66575-5BB3-EB46-B06A-8FE4046C536D}" destId="{830E1764-FBD3-524A-9965-7FFEB751EF67}" srcOrd="2" destOrd="0" presId="urn:microsoft.com/office/officeart/2005/8/layout/orgChart1"/>
    <dgm:cxn modelId="{6184D470-BB54-42BA-9380-8A0B63D1AC0D}" type="presParOf" srcId="{9B7D763B-74C1-6544-A7E7-DBE46CE73B13}" destId="{D4FADAEA-1F87-3646-8287-FBD152B31982}" srcOrd="2" destOrd="0" presId="urn:microsoft.com/office/officeart/2005/8/layout/orgChart1"/>
    <dgm:cxn modelId="{AA5019C0-C61A-4D04-91F7-684FCEF15116}" type="presParOf" srcId="{874C2200-3D3A-3C4D-A5F7-2679933C5619}" destId="{1AC2D64D-1F97-184E-9A47-CD30E648531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38207-95F5-46ED-BEA9-1844813AE0C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D36F5AFE-B446-44E0-AA05-50E17D83F3E4}">
      <dgm:prSet phldrT="[Text]"/>
      <dgm:spPr/>
      <dgm:t>
        <a:bodyPr/>
        <a:lstStyle/>
        <a:p>
          <a:r>
            <a:rPr lang="en-US" dirty="0" smtClean="0"/>
            <a:t>Krista Salsberg</a:t>
          </a:r>
        </a:p>
        <a:p>
          <a:r>
            <a:rPr lang="en-US" dirty="0" smtClean="0"/>
            <a:t> White Manager</a:t>
          </a:r>
          <a:endParaRPr lang="en-US" dirty="0"/>
        </a:p>
      </dgm:t>
    </dgm:pt>
    <dgm:pt modelId="{D8287D1C-3A3F-4773-9F18-0AC8DCD13A8F}" type="parTrans" cxnId="{18588709-6E00-417D-B620-A3C4C81BCB81}">
      <dgm:prSet/>
      <dgm:spPr/>
      <dgm:t>
        <a:bodyPr/>
        <a:lstStyle/>
        <a:p>
          <a:endParaRPr lang="en-US"/>
        </a:p>
      </dgm:t>
    </dgm:pt>
    <dgm:pt modelId="{45C19544-50A5-4C0B-B040-4DD8B47A7CB7}" type="sibTrans" cxnId="{18588709-6E00-417D-B620-A3C4C81BCB81}">
      <dgm:prSet/>
      <dgm:spPr/>
      <dgm:t>
        <a:bodyPr/>
        <a:lstStyle/>
        <a:p>
          <a:endParaRPr lang="en-US"/>
        </a:p>
      </dgm:t>
    </dgm:pt>
    <dgm:pt modelId="{9FB6E4F1-64B2-4919-A817-D202FB5C2BDD}">
      <dgm:prSet phldrT="[Text]"/>
      <dgm:spPr/>
      <dgm:t>
        <a:bodyPr/>
        <a:lstStyle/>
        <a:p>
          <a:r>
            <a:rPr lang="en-US" dirty="0" smtClean="0"/>
            <a:t>Amy LaFevers Assistant Director </a:t>
          </a:r>
          <a:endParaRPr lang="en-US" dirty="0"/>
        </a:p>
      </dgm:t>
    </dgm:pt>
    <dgm:pt modelId="{061BE450-BA66-48E7-BE36-E89E6B28C437}" type="parTrans" cxnId="{15E3154D-2506-45D9-ADB6-5FE3063ACA1F}">
      <dgm:prSet/>
      <dgm:spPr/>
      <dgm:t>
        <a:bodyPr/>
        <a:lstStyle/>
        <a:p>
          <a:endParaRPr lang="en-US"/>
        </a:p>
      </dgm:t>
    </dgm:pt>
    <dgm:pt modelId="{9EA7AD51-A424-4E8F-BA14-3E423E23BE68}" type="sibTrans" cxnId="{15E3154D-2506-45D9-ADB6-5FE3063ACA1F}">
      <dgm:prSet/>
      <dgm:spPr/>
      <dgm:t>
        <a:bodyPr/>
        <a:lstStyle/>
        <a:p>
          <a:endParaRPr lang="en-US"/>
        </a:p>
      </dgm:t>
    </dgm:pt>
    <dgm:pt modelId="{2BA7BE0B-5E6C-4CAE-A97D-9438EBB1669E}">
      <dgm:prSet phldrT="[Text]"/>
      <dgm:spPr>
        <a:gradFill rotWithShape="0">
          <a:gsLst>
            <a:gs pos="0">
              <a:srgbClr val="8488C4"/>
            </a:gs>
            <a:gs pos="0">
              <a:srgbClr val="D4DEFF"/>
            </a:gs>
            <a:gs pos="100000">
              <a:srgbClr val="D4DEFF"/>
            </a:gs>
            <a:gs pos="100000">
              <a:srgbClr val="96AB94"/>
            </a:gs>
          </a:gsLst>
          <a:lin ang="16200000" scaled="0"/>
        </a:gradFill>
      </dgm:spPr>
      <dgm:t>
        <a:bodyPr/>
        <a:lstStyle/>
        <a:p>
          <a:r>
            <a:rPr lang="en-US" dirty="0" smtClean="0"/>
            <a:t>Kevin Smith </a:t>
          </a:r>
        </a:p>
        <a:p>
          <a:r>
            <a:rPr lang="en-US" dirty="0" smtClean="0"/>
            <a:t>Yellow Manager</a:t>
          </a:r>
          <a:endParaRPr lang="en-US" dirty="0"/>
        </a:p>
      </dgm:t>
    </dgm:pt>
    <dgm:pt modelId="{84D301BE-E57A-494F-B0B9-185E0A800CC1}" type="parTrans" cxnId="{94D43068-FE88-4E50-A477-48475CD6C502}">
      <dgm:prSet/>
      <dgm:spPr/>
      <dgm:t>
        <a:bodyPr/>
        <a:lstStyle/>
        <a:p>
          <a:endParaRPr lang="en-US"/>
        </a:p>
      </dgm:t>
    </dgm:pt>
    <dgm:pt modelId="{39F6D9AF-975F-4143-A01A-4784A03C55C5}" type="sibTrans" cxnId="{94D43068-FE88-4E50-A477-48475CD6C502}">
      <dgm:prSet/>
      <dgm:spPr/>
      <dgm:t>
        <a:bodyPr/>
        <a:lstStyle/>
        <a:p>
          <a:endParaRPr lang="en-US"/>
        </a:p>
      </dgm:t>
    </dgm:pt>
    <dgm:pt modelId="{98336482-A3AA-4CC4-B45B-894B890D4E31}">
      <dgm:prSet phldrT="[Text]"/>
      <dgm:spPr/>
      <dgm:t>
        <a:bodyPr/>
        <a:lstStyle/>
        <a:p>
          <a:r>
            <a:rPr lang="en-US" dirty="0" smtClean="0"/>
            <a:t>Shernett Wynter Financial Accountant</a:t>
          </a:r>
          <a:endParaRPr lang="en-US" dirty="0"/>
        </a:p>
      </dgm:t>
    </dgm:pt>
    <dgm:pt modelId="{723CE426-6FA4-4233-B168-6D1AE32F6FFD}" type="parTrans" cxnId="{003CAD6B-CDB7-4FAF-8C99-D9638FBC983C}">
      <dgm:prSet/>
      <dgm:spPr/>
      <dgm:t>
        <a:bodyPr/>
        <a:lstStyle/>
        <a:p>
          <a:endParaRPr lang="en-US"/>
        </a:p>
      </dgm:t>
    </dgm:pt>
    <dgm:pt modelId="{F66E8CF4-096C-48B5-82A9-A7FCFC814905}" type="sibTrans" cxnId="{003CAD6B-CDB7-4FAF-8C99-D9638FBC983C}">
      <dgm:prSet/>
      <dgm:spPr/>
      <dgm:t>
        <a:bodyPr/>
        <a:lstStyle/>
        <a:p>
          <a:endParaRPr lang="en-US"/>
        </a:p>
      </dgm:t>
    </dgm:pt>
    <dgm:pt modelId="{81FA9CDB-9BF8-40F4-88DD-BE6E1B96A6AC}">
      <dgm:prSet phldrT="[Text]"/>
      <dgm:spPr/>
      <dgm:t>
        <a:bodyPr/>
        <a:lstStyle/>
        <a:p>
          <a:r>
            <a:rPr lang="en-US" dirty="0" smtClean="0"/>
            <a:t>Kathleen Wiess Manager</a:t>
          </a:r>
          <a:endParaRPr lang="en-US" dirty="0"/>
        </a:p>
      </dgm:t>
    </dgm:pt>
    <dgm:pt modelId="{D4980179-411E-4256-9323-38E41AD3E14E}" type="parTrans" cxnId="{CB556274-AE64-425E-9E50-BD6306E182DF}">
      <dgm:prSet/>
      <dgm:spPr/>
      <dgm:t>
        <a:bodyPr/>
        <a:lstStyle/>
        <a:p>
          <a:endParaRPr lang="en-US"/>
        </a:p>
      </dgm:t>
    </dgm:pt>
    <dgm:pt modelId="{0D7E5A8E-3A6E-4ABA-90A6-3876E103702E}" type="sibTrans" cxnId="{CB556274-AE64-425E-9E50-BD6306E182DF}">
      <dgm:prSet/>
      <dgm:spPr/>
      <dgm:t>
        <a:bodyPr/>
        <a:lstStyle/>
        <a:p>
          <a:endParaRPr lang="en-US"/>
        </a:p>
      </dgm:t>
    </dgm:pt>
    <dgm:pt modelId="{43BEC2E9-6EC4-42F1-91EC-308E65F5ACF5}">
      <dgm:prSet phldrT="[Text]"/>
      <dgm:spPr/>
      <dgm:t>
        <a:bodyPr/>
        <a:lstStyle/>
        <a:p>
          <a:r>
            <a:rPr lang="en-US" dirty="0" smtClean="0"/>
            <a:t>Karen Little Accounting </a:t>
          </a:r>
          <a:r>
            <a:rPr lang="en-US" dirty="0"/>
            <a:t>Analyst</a:t>
          </a:r>
        </a:p>
      </dgm:t>
    </dgm:pt>
    <dgm:pt modelId="{6EC95B0D-1748-4041-8361-7469A861188D}" type="parTrans" cxnId="{A1E9BB6D-848D-4A98-82C1-52C4E4FCC30B}">
      <dgm:prSet/>
      <dgm:spPr/>
      <dgm:t>
        <a:bodyPr/>
        <a:lstStyle/>
        <a:p>
          <a:endParaRPr lang="en-US"/>
        </a:p>
      </dgm:t>
    </dgm:pt>
    <dgm:pt modelId="{BCAB4B34-7DD9-4D81-8D9B-D2001CD8E204}" type="sibTrans" cxnId="{A1E9BB6D-848D-4A98-82C1-52C4E4FCC30B}">
      <dgm:prSet/>
      <dgm:spPr/>
      <dgm:t>
        <a:bodyPr/>
        <a:lstStyle/>
        <a:p>
          <a:endParaRPr lang="en-US"/>
        </a:p>
      </dgm:t>
    </dgm:pt>
    <dgm:pt modelId="{1C2E1F91-892D-45CB-BF13-CBC33BDC0A15}">
      <dgm:prSet phldrT="[Text]"/>
      <dgm:spPr/>
      <dgm:t>
        <a:bodyPr/>
        <a:lstStyle/>
        <a:p>
          <a:r>
            <a:rPr lang="en-US" dirty="0" smtClean="0"/>
            <a:t>Brenda Hester Accountant</a:t>
          </a:r>
          <a:endParaRPr lang="en-US" dirty="0"/>
        </a:p>
      </dgm:t>
    </dgm:pt>
    <dgm:pt modelId="{27083F09-D9C3-4A94-B863-CAF706C8A7AF}" type="parTrans" cxnId="{6F5FD08E-B071-4169-A9CB-99B52692C4A5}">
      <dgm:prSet/>
      <dgm:spPr/>
      <dgm:t>
        <a:bodyPr/>
        <a:lstStyle/>
        <a:p>
          <a:endParaRPr lang="en-US"/>
        </a:p>
      </dgm:t>
    </dgm:pt>
    <dgm:pt modelId="{D3F899B9-A496-49C6-90C4-3767BFAE5617}" type="sibTrans" cxnId="{6F5FD08E-B071-4169-A9CB-99B52692C4A5}">
      <dgm:prSet/>
      <dgm:spPr/>
      <dgm:t>
        <a:bodyPr/>
        <a:lstStyle/>
        <a:p>
          <a:endParaRPr lang="en-US"/>
        </a:p>
      </dgm:t>
    </dgm:pt>
    <dgm:pt modelId="{23969D57-DFA6-4152-9FA4-746AD5CD84F8}">
      <dgm:prSet phldrT="[Text]"/>
      <dgm:spPr/>
      <dgm:t>
        <a:bodyPr/>
        <a:lstStyle/>
        <a:p>
          <a:r>
            <a:rPr lang="en-US" dirty="0" smtClean="0"/>
            <a:t>Cheryl Williams-Smith Financial/Closeout Accountant</a:t>
          </a:r>
          <a:endParaRPr lang="en-US" dirty="0"/>
        </a:p>
      </dgm:t>
    </dgm:pt>
    <dgm:pt modelId="{614053FD-391B-4E30-A823-29CE79977B8B}" type="parTrans" cxnId="{E03A8C4B-ADE7-44DC-8D93-F873FF371D2C}">
      <dgm:prSet/>
      <dgm:spPr/>
      <dgm:t>
        <a:bodyPr/>
        <a:lstStyle/>
        <a:p>
          <a:endParaRPr lang="en-US"/>
        </a:p>
      </dgm:t>
    </dgm:pt>
    <dgm:pt modelId="{3B813468-5F14-46A9-BFBB-C5317770A459}" type="sibTrans" cxnId="{E03A8C4B-ADE7-44DC-8D93-F873FF371D2C}">
      <dgm:prSet/>
      <dgm:spPr/>
      <dgm:t>
        <a:bodyPr/>
        <a:lstStyle/>
        <a:p>
          <a:endParaRPr lang="en-US"/>
        </a:p>
      </dgm:t>
    </dgm:pt>
    <dgm:pt modelId="{0E81485B-9572-4A8E-8F44-217D7E34144D}">
      <dgm:prSet phldrT="[Text]"/>
      <dgm:spPr/>
      <dgm:t>
        <a:bodyPr/>
        <a:lstStyle/>
        <a:p>
          <a:r>
            <a:rPr lang="en-US" dirty="0" err="1" smtClean="0"/>
            <a:t>Victoire</a:t>
          </a:r>
          <a:r>
            <a:rPr lang="en-US" dirty="0" smtClean="0"/>
            <a:t> </a:t>
          </a:r>
          <a:r>
            <a:rPr lang="en-US" dirty="0" err="1" smtClean="0"/>
            <a:t>Bikoi</a:t>
          </a:r>
          <a:endParaRPr lang="en-US" dirty="0" smtClean="0"/>
        </a:p>
        <a:p>
          <a:r>
            <a:rPr lang="en-US" dirty="0" smtClean="0"/>
            <a:t> Financial </a:t>
          </a:r>
          <a:r>
            <a:rPr lang="en-US" dirty="0"/>
            <a:t>Accountant</a:t>
          </a:r>
        </a:p>
      </dgm:t>
    </dgm:pt>
    <dgm:pt modelId="{6589C2F2-DD2C-46C8-A254-AEFFA87D4EB1}" type="parTrans" cxnId="{F92D4725-5D6A-4684-AB74-585DA41D3D80}">
      <dgm:prSet/>
      <dgm:spPr/>
      <dgm:t>
        <a:bodyPr/>
        <a:lstStyle/>
        <a:p>
          <a:endParaRPr lang="en-US"/>
        </a:p>
      </dgm:t>
    </dgm:pt>
    <dgm:pt modelId="{3D00F775-94A5-4B57-B491-58BA1C4947DD}" type="sibTrans" cxnId="{F92D4725-5D6A-4684-AB74-585DA41D3D80}">
      <dgm:prSet/>
      <dgm:spPr/>
      <dgm:t>
        <a:bodyPr/>
        <a:lstStyle/>
        <a:p>
          <a:endParaRPr lang="en-US"/>
        </a:p>
      </dgm:t>
    </dgm:pt>
    <dgm:pt modelId="{BBF4D30B-87B1-4B50-B3CF-9C107F335640}">
      <dgm:prSet phldrT="[Text]"/>
      <dgm:spPr/>
      <dgm:t>
        <a:bodyPr/>
        <a:lstStyle/>
        <a:p>
          <a:r>
            <a:rPr lang="en-US" dirty="0" smtClean="0"/>
            <a:t>Ron Hill </a:t>
          </a:r>
        </a:p>
        <a:p>
          <a:r>
            <a:rPr lang="en-US" dirty="0" smtClean="0"/>
            <a:t>Financial </a:t>
          </a:r>
          <a:r>
            <a:rPr lang="en-US" dirty="0"/>
            <a:t>Accountant</a:t>
          </a:r>
        </a:p>
      </dgm:t>
    </dgm:pt>
    <dgm:pt modelId="{618BF1C1-CBDD-4752-B4FC-2A1342EAA80C}" type="parTrans" cxnId="{4BF7A39E-A0B0-4167-B496-D5D3BD430C2B}">
      <dgm:prSet/>
      <dgm:spPr/>
      <dgm:t>
        <a:bodyPr/>
        <a:lstStyle/>
        <a:p>
          <a:endParaRPr lang="en-US"/>
        </a:p>
      </dgm:t>
    </dgm:pt>
    <dgm:pt modelId="{1FB3B487-6B00-4783-B9CB-9E22FB40C949}" type="sibTrans" cxnId="{4BF7A39E-A0B0-4167-B496-D5D3BD430C2B}">
      <dgm:prSet/>
      <dgm:spPr/>
      <dgm:t>
        <a:bodyPr/>
        <a:lstStyle/>
        <a:p>
          <a:endParaRPr lang="en-US"/>
        </a:p>
      </dgm:t>
    </dgm:pt>
    <dgm:pt modelId="{8E2074C4-09C7-4738-9150-D9B02B1231F0}">
      <dgm:prSet phldrT="[Text]"/>
      <dgm:spPr/>
      <dgm:t>
        <a:bodyPr/>
        <a:lstStyle/>
        <a:p>
          <a:r>
            <a:rPr lang="en-US" dirty="0" smtClean="0"/>
            <a:t>Laura Scarantino Director</a:t>
          </a:r>
          <a:endParaRPr lang="en-US" dirty="0"/>
        </a:p>
      </dgm:t>
    </dgm:pt>
    <dgm:pt modelId="{D665DD11-6929-4CB3-BABD-007D0CD02706}" type="parTrans" cxnId="{542EB8B5-2181-47B0-A584-3D13254D0BC3}">
      <dgm:prSet/>
      <dgm:spPr/>
      <dgm:t>
        <a:bodyPr/>
        <a:lstStyle/>
        <a:p>
          <a:endParaRPr lang="en-US"/>
        </a:p>
      </dgm:t>
    </dgm:pt>
    <dgm:pt modelId="{6DC5F836-60AD-4C59-A5D9-3D6615425326}" type="sibTrans" cxnId="{542EB8B5-2181-47B0-A584-3D13254D0BC3}">
      <dgm:prSet/>
      <dgm:spPr/>
      <dgm:t>
        <a:bodyPr/>
        <a:lstStyle/>
        <a:p>
          <a:endParaRPr lang="en-US"/>
        </a:p>
      </dgm:t>
    </dgm:pt>
    <dgm:pt modelId="{808D612C-DCBF-4D0F-9C83-7F7FB90F0CB7}">
      <dgm:prSet phldrT="[Text]"/>
      <dgm:spPr/>
      <dgm:t>
        <a:bodyPr/>
        <a:lstStyle/>
        <a:p>
          <a:r>
            <a:rPr lang="en-US" dirty="0" smtClean="0"/>
            <a:t>Beryl Gwan</a:t>
          </a:r>
        </a:p>
        <a:p>
          <a:r>
            <a:rPr lang="en-US" dirty="0" smtClean="0"/>
            <a:t>Manager, Costing and Compliance</a:t>
          </a:r>
          <a:endParaRPr lang="en-US" dirty="0"/>
        </a:p>
      </dgm:t>
    </dgm:pt>
    <dgm:pt modelId="{F65D932C-210C-4890-B953-AFF44248326B}" type="parTrans" cxnId="{F6EB1FCB-8699-483E-859D-7E75B53F29FB}">
      <dgm:prSet/>
      <dgm:spPr/>
      <dgm:t>
        <a:bodyPr/>
        <a:lstStyle/>
        <a:p>
          <a:endParaRPr lang="en-US"/>
        </a:p>
      </dgm:t>
    </dgm:pt>
    <dgm:pt modelId="{01A3AF38-54FA-408F-B866-3426297257DE}" type="sibTrans" cxnId="{F6EB1FCB-8699-483E-859D-7E75B53F29FB}">
      <dgm:prSet/>
      <dgm:spPr/>
      <dgm:t>
        <a:bodyPr/>
        <a:lstStyle/>
        <a:p>
          <a:endParaRPr lang="en-US"/>
        </a:p>
      </dgm:t>
    </dgm:pt>
    <dgm:pt modelId="{886E6E9E-1FD3-4797-88A1-313692F36101}">
      <dgm:prSet phldrT="[Text]"/>
      <dgm:spPr/>
      <dgm:t>
        <a:bodyPr/>
        <a:lstStyle/>
        <a:p>
          <a:r>
            <a:rPr lang="en-US" dirty="0" smtClean="0"/>
            <a:t>Moji Nabavian</a:t>
          </a:r>
        </a:p>
        <a:p>
          <a:r>
            <a:rPr lang="en-US" dirty="0" smtClean="0"/>
            <a:t>International Accountant</a:t>
          </a:r>
          <a:endParaRPr lang="en-US" dirty="0"/>
        </a:p>
      </dgm:t>
    </dgm:pt>
    <dgm:pt modelId="{EFD8925C-EA82-4CCA-9E86-420DC5F6331B}" type="parTrans" cxnId="{EAE75A93-18E4-4901-A77F-1991CF3B92F2}">
      <dgm:prSet/>
      <dgm:spPr/>
      <dgm:t>
        <a:bodyPr/>
        <a:lstStyle/>
        <a:p>
          <a:endParaRPr lang="en-US"/>
        </a:p>
      </dgm:t>
    </dgm:pt>
    <dgm:pt modelId="{1AD5BFA4-0EC4-45F5-80CB-9ABDC98802EC}" type="sibTrans" cxnId="{EAE75A93-18E4-4901-A77F-1991CF3B92F2}">
      <dgm:prSet/>
      <dgm:spPr/>
      <dgm:t>
        <a:bodyPr/>
        <a:lstStyle/>
        <a:p>
          <a:endParaRPr lang="en-US"/>
        </a:p>
      </dgm:t>
    </dgm:pt>
    <dgm:pt modelId="{803102D8-0337-4DF1-A062-CED555EF4634}" type="asst">
      <dgm:prSet/>
      <dgm:spPr/>
      <dgm:t>
        <a:bodyPr/>
        <a:lstStyle/>
        <a:p>
          <a:r>
            <a:rPr lang="en-US" dirty="0" smtClean="0"/>
            <a:t>Nathan Hollaway Admin Assistant</a:t>
          </a:r>
          <a:endParaRPr lang="en-US" dirty="0"/>
        </a:p>
      </dgm:t>
    </dgm:pt>
    <dgm:pt modelId="{B1DAF87A-1DA3-440A-B9D7-45F34345C571}" type="parTrans" cxnId="{3662184B-F596-44EB-9696-64526F53EF69}">
      <dgm:prSet/>
      <dgm:spPr/>
      <dgm:t>
        <a:bodyPr/>
        <a:lstStyle/>
        <a:p>
          <a:endParaRPr lang="en-US"/>
        </a:p>
      </dgm:t>
    </dgm:pt>
    <dgm:pt modelId="{634A0F87-9A7D-4A1C-BDF9-EA18B873DE81}" type="sibTrans" cxnId="{3662184B-F596-44EB-9696-64526F53EF69}">
      <dgm:prSet/>
      <dgm:spPr/>
      <dgm:t>
        <a:bodyPr/>
        <a:lstStyle/>
        <a:p>
          <a:endParaRPr lang="en-US"/>
        </a:p>
      </dgm:t>
    </dgm:pt>
    <dgm:pt modelId="{5B434D27-B637-4034-9920-C860BF56F528}">
      <dgm:prSet phldrT="[Text]"/>
      <dgm:spPr/>
      <dgm:t>
        <a:bodyPr/>
        <a:lstStyle/>
        <a:p>
          <a:r>
            <a:rPr lang="en-US" dirty="0" smtClean="0"/>
            <a:t>Mary Miller</a:t>
          </a:r>
        </a:p>
        <a:p>
          <a:r>
            <a:rPr lang="en-US" dirty="0" smtClean="0"/>
            <a:t>Collections, Accountant</a:t>
          </a:r>
          <a:endParaRPr lang="en-US" dirty="0"/>
        </a:p>
      </dgm:t>
    </dgm:pt>
    <dgm:pt modelId="{4E2B60C5-B4A6-4630-8BAA-9FA24C828F19}" type="parTrans" cxnId="{AA21A2C7-66A6-4B90-8456-42E35C37F2BD}">
      <dgm:prSet/>
      <dgm:spPr/>
      <dgm:t>
        <a:bodyPr/>
        <a:lstStyle/>
        <a:p>
          <a:endParaRPr lang="en-US"/>
        </a:p>
      </dgm:t>
    </dgm:pt>
    <dgm:pt modelId="{2DB3271B-1C8F-44B0-B33D-DB48A30DEDF8}" type="sibTrans" cxnId="{AA21A2C7-66A6-4B90-8456-42E35C37F2BD}">
      <dgm:prSet/>
      <dgm:spPr/>
      <dgm:t>
        <a:bodyPr/>
        <a:lstStyle/>
        <a:p>
          <a:endParaRPr lang="en-US"/>
        </a:p>
      </dgm:t>
    </dgm:pt>
    <dgm:pt modelId="{7D15D198-6F20-4006-840A-4279C37144B4}">
      <dgm:prSet phldrT="[Text]"/>
      <dgm:spPr/>
      <dgm:t>
        <a:bodyPr/>
        <a:lstStyle/>
        <a:p>
          <a:r>
            <a:rPr lang="en-US" dirty="0" smtClean="0"/>
            <a:t>Tong Li </a:t>
          </a:r>
        </a:p>
        <a:p>
          <a:r>
            <a:rPr lang="en-US" dirty="0" smtClean="0"/>
            <a:t>Cost Analyst</a:t>
          </a:r>
          <a:endParaRPr lang="en-US" dirty="0"/>
        </a:p>
      </dgm:t>
    </dgm:pt>
    <dgm:pt modelId="{9E07A403-899D-44A6-AE41-A872ABC25B4F}" type="sibTrans" cxnId="{35417585-E939-464D-AEFA-0975A9BF1BDA}">
      <dgm:prSet/>
      <dgm:spPr/>
      <dgm:t>
        <a:bodyPr/>
        <a:lstStyle/>
        <a:p>
          <a:endParaRPr lang="en-US"/>
        </a:p>
      </dgm:t>
    </dgm:pt>
    <dgm:pt modelId="{D0ED25E9-A5D4-41ED-B93F-931D0F8B22F5}" type="parTrans" cxnId="{35417585-E939-464D-AEFA-0975A9BF1BDA}">
      <dgm:prSet/>
      <dgm:spPr/>
      <dgm:t>
        <a:bodyPr/>
        <a:lstStyle/>
        <a:p>
          <a:endParaRPr lang="en-US"/>
        </a:p>
      </dgm:t>
    </dgm:pt>
    <dgm:pt modelId="{3B2C44F4-5500-44AF-AB52-98BAB03A13B0}">
      <dgm:prSet phldrT="[Text]"/>
      <dgm:spPr/>
      <dgm:t>
        <a:bodyPr/>
        <a:lstStyle/>
        <a:p>
          <a:r>
            <a:rPr lang="en-US" dirty="0" smtClean="0"/>
            <a:t>Kevin Cooke International Accountant</a:t>
          </a:r>
          <a:endParaRPr lang="en-US" dirty="0"/>
        </a:p>
      </dgm:t>
    </dgm:pt>
    <dgm:pt modelId="{ADEE2B71-814F-42D5-923A-C7811DE8C23B}" type="parTrans" cxnId="{2634E45B-8E61-4A59-8E4A-CC0FB6C2840B}">
      <dgm:prSet/>
      <dgm:spPr/>
      <dgm:t>
        <a:bodyPr/>
        <a:lstStyle/>
        <a:p>
          <a:endParaRPr lang="en-US"/>
        </a:p>
      </dgm:t>
    </dgm:pt>
    <dgm:pt modelId="{E2B99895-C33C-4C64-A10D-F259BA571DCE}" type="sibTrans" cxnId="{2634E45B-8E61-4A59-8E4A-CC0FB6C2840B}">
      <dgm:prSet/>
      <dgm:spPr/>
      <dgm:t>
        <a:bodyPr/>
        <a:lstStyle/>
        <a:p>
          <a:endParaRPr lang="en-US"/>
        </a:p>
      </dgm:t>
    </dgm:pt>
    <dgm:pt modelId="{CC0D8A6D-D7E2-4C80-9FED-3A03B1B93590}">
      <dgm:prSet phldrT="[Text]"/>
      <dgm:spPr/>
      <dgm:t>
        <a:bodyPr/>
        <a:lstStyle/>
        <a:p>
          <a:r>
            <a:rPr lang="en-US" smtClean="0"/>
            <a:t>Lynn </a:t>
          </a:r>
          <a:r>
            <a:rPr lang="en-US" dirty="0" smtClean="0"/>
            <a:t>McGinley AVP, SPAC</a:t>
          </a:r>
          <a:endParaRPr lang="en-US" dirty="0"/>
        </a:p>
      </dgm:t>
    </dgm:pt>
    <dgm:pt modelId="{DF6516CE-2183-47BB-BE35-56BE713B64F8}" type="parTrans" cxnId="{21842954-3685-4370-A858-F2C109B0AA10}">
      <dgm:prSet/>
      <dgm:spPr/>
      <dgm:t>
        <a:bodyPr/>
        <a:lstStyle/>
        <a:p>
          <a:endParaRPr lang="en-US"/>
        </a:p>
      </dgm:t>
    </dgm:pt>
    <dgm:pt modelId="{8E30FD13-FC34-4C40-8210-727AC1A46F3E}" type="sibTrans" cxnId="{21842954-3685-4370-A858-F2C109B0AA10}">
      <dgm:prSet/>
      <dgm:spPr/>
      <dgm:t>
        <a:bodyPr/>
        <a:lstStyle/>
        <a:p>
          <a:endParaRPr lang="en-US"/>
        </a:p>
      </dgm:t>
    </dgm:pt>
    <dgm:pt modelId="{FF226ED6-3810-4648-BF82-E33DB25558D2}">
      <dgm:prSet phldrT="[Text]"/>
      <dgm:spPr/>
      <dgm:t>
        <a:bodyPr/>
        <a:lstStyle/>
        <a:p>
          <a:r>
            <a:rPr lang="en-US" dirty="0" err="1" smtClean="0"/>
            <a:t>Larcelle</a:t>
          </a:r>
          <a:r>
            <a:rPr lang="en-US" dirty="0" smtClean="0"/>
            <a:t> Pannell </a:t>
          </a:r>
        </a:p>
        <a:p>
          <a:r>
            <a:rPr lang="en-US" dirty="0" smtClean="0"/>
            <a:t>Financial Accountant</a:t>
          </a:r>
        </a:p>
      </dgm:t>
    </dgm:pt>
    <dgm:pt modelId="{437AD341-7D91-4ED4-93B4-34FCBCBC35FA}" type="parTrans" cxnId="{B7A0A3B2-B15F-426E-B59D-A369A926F092}">
      <dgm:prSet/>
      <dgm:spPr/>
      <dgm:t>
        <a:bodyPr/>
        <a:lstStyle/>
        <a:p>
          <a:endParaRPr lang="en-US"/>
        </a:p>
      </dgm:t>
    </dgm:pt>
    <dgm:pt modelId="{AB8C40E7-7C31-44E1-A0B3-5447BBCE05F2}" type="sibTrans" cxnId="{B7A0A3B2-B15F-426E-B59D-A369A926F092}">
      <dgm:prSet/>
      <dgm:spPr/>
      <dgm:t>
        <a:bodyPr/>
        <a:lstStyle/>
        <a:p>
          <a:endParaRPr lang="en-US"/>
        </a:p>
      </dgm:t>
    </dgm:pt>
    <dgm:pt modelId="{170B5DE0-9C72-48FF-9874-351379041B41}">
      <dgm:prSet phldrT="[Text]"/>
      <dgm:spPr/>
      <dgm:t>
        <a:bodyPr/>
        <a:lstStyle/>
        <a:p>
          <a:r>
            <a:rPr lang="en-US" dirty="0" smtClean="0"/>
            <a:t>Vacant</a:t>
          </a:r>
        </a:p>
        <a:p>
          <a:r>
            <a:rPr lang="en-US" dirty="0" smtClean="0"/>
            <a:t>Contract Specialist</a:t>
          </a:r>
          <a:endParaRPr lang="en-US" dirty="0"/>
        </a:p>
      </dgm:t>
    </dgm:pt>
    <dgm:pt modelId="{D3832D8C-5B5A-4A78-AA3D-0CE3CB51007F}" type="parTrans" cxnId="{D1DBD9F1-1AF2-4D12-B033-7B1A1F3496D9}">
      <dgm:prSet/>
      <dgm:spPr/>
      <dgm:t>
        <a:bodyPr/>
        <a:lstStyle/>
        <a:p>
          <a:endParaRPr lang="en-US"/>
        </a:p>
      </dgm:t>
    </dgm:pt>
    <dgm:pt modelId="{DF45DC9B-A693-4714-8F62-E73CAD135DAF}" type="sibTrans" cxnId="{D1DBD9F1-1AF2-4D12-B033-7B1A1F3496D9}">
      <dgm:prSet/>
      <dgm:spPr/>
      <dgm:t>
        <a:bodyPr/>
        <a:lstStyle/>
        <a:p>
          <a:endParaRPr lang="en-US"/>
        </a:p>
      </dgm:t>
    </dgm:pt>
    <dgm:pt modelId="{E9E110AB-A149-407A-B4E5-78276F3481D5}">
      <dgm:prSet phldrT="[Text]"/>
      <dgm:spPr/>
      <dgm:t>
        <a:bodyPr/>
        <a:lstStyle/>
        <a:p>
          <a:r>
            <a:rPr lang="en-US" dirty="0" smtClean="0"/>
            <a:t>Alex </a:t>
          </a:r>
          <a:r>
            <a:rPr lang="en-US" dirty="0" err="1" smtClean="0"/>
            <a:t>Murchinson</a:t>
          </a:r>
          <a:endParaRPr lang="en-US" dirty="0" smtClean="0"/>
        </a:p>
        <a:p>
          <a:r>
            <a:rPr lang="en-US" dirty="0" smtClean="0"/>
            <a:t>Office Clerk</a:t>
          </a:r>
          <a:endParaRPr lang="en-US" dirty="0"/>
        </a:p>
      </dgm:t>
    </dgm:pt>
    <dgm:pt modelId="{F0B0E665-92F0-49AA-A61E-01C40DA4CC24}" type="parTrans" cxnId="{4131EA1D-DF7A-4EC4-97B5-F3D5FE619700}">
      <dgm:prSet/>
      <dgm:spPr/>
      <dgm:t>
        <a:bodyPr/>
        <a:lstStyle/>
        <a:p>
          <a:endParaRPr lang="en-US"/>
        </a:p>
      </dgm:t>
    </dgm:pt>
    <dgm:pt modelId="{763C8273-9BEC-47F4-A5AA-031FB4A56176}" type="sibTrans" cxnId="{4131EA1D-DF7A-4EC4-97B5-F3D5FE619700}">
      <dgm:prSet/>
      <dgm:spPr/>
      <dgm:t>
        <a:bodyPr/>
        <a:lstStyle/>
        <a:p>
          <a:endParaRPr lang="en-US"/>
        </a:p>
      </dgm:t>
    </dgm:pt>
    <dgm:pt modelId="{585AEB89-9C48-404E-AAAA-BCC29DED4AAC}">
      <dgm:prSet phldrT="[Text]"/>
      <dgm:spPr/>
      <dgm:t>
        <a:bodyPr/>
        <a:lstStyle/>
        <a:p>
          <a:r>
            <a:rPr lang="en-US" smtClean="0"/>
            <a:t>Amy </a:t>
          </a:r>
          <a:r>
            <a:rPr lang="en-US" dirty="0" smtClean="0"/>
            <a:t>Sallese</a:t>
          </a:r>
        </a:p>
        <a:p>
          <a:r>
            <a:rPr lang="en-US" dirty="0" smtClean="0"/>
            <a:t>Part Time Cost Analyst</a:t>
          </a:r>
          <a:endParaRPr lang="en-US" dirty="0"/>
        </a:p>
      </dgm:t>
    </dgm:pt>
    <dgm:pt modelId="{C6836436-9DFF-4DD3-8960-20CEA6382FBD}" type="parTrans" cxnId="{823F193C-84E5-4D50-9FE2-D77F80CF3E8D}">
      <dgm:prSet/>
      <dgm:spPr/>
      <dgm:t>
        <a:bodyPr/>
        <a:lstStyle/>
        <a:p>
          <a:endParaRPr lang="en-US"/>
        </a:p>
      </dgm:t>
    </dgm:pt>
    <dgm:pt modelId="{FBCBBAF4-6A8C-4A62-8408-FFF4E05ABE90}" type="sibTrans" cxnId="{823F193C-84E5-4D50-9FE2-D77F80CF3E8D}">
      <dgm:prSet/>
      <dgm:spPr/>
      <dgm:t>
        <a:bodyPr/>
        <a:lstStyle/>
        <a:p>
          <a:endParaRPr lang="en-US"/>
        </a:p>
      </dgm:t>
    </dgm:pt>
    <dgm:pt modelId="{761D8089-C435-473D-97BB-37359F46A2F4}">
      <dgm:prSet phldrT="[Text]"/>
      <dgm:spPr/>
      <dgm:t>
        <a:bodyPr/>
        <a:lstStyle/>
        <a:p>
          <a:r>
            <a:rPr lang="en-US" dirty="0" smtClean="0"/>
            <a:t>New Hire</a:t>
          </a:r>
        </a:p>
        <a:p>
          <a:r>
            <a:rPr lang="en-US" dirty="0" smtClean="0"/>
            <a:t>Financial Accountant</a:t>
          </a:r>
          <a:endParaRPr lang="en-US" dirty="0"/>
        </a:p>
      </dgm:t>
    </dgm:pt>
    <dgm:pt modelId="{4AAA8FD6-45D9-4890-BEF0-9AA975CFE789}" type="parTrans" cxnId="{75EB692D-AC5D-4697-A4D8-3F20D744DA08}">
      <dgm:prSet/>
      <dgm:spPr/>
      <dgm:t>
        <a:bodyPr/>
        <a:lstStyle/>
        <a:p>
          <a:endParaRPr lang="en-US"/>
        </a:p>
      </dgm:t>
    </dgm:pt>
    <dgm:pt modelId="{F6D26AE5-153B-4BC1-910C-CDBE16AF0024}" type="sibTrans" cxnId="{75EB692D-AC5D-4697-A4D8-3F20D744DA08}">
      <dgm:prSet/>
      <dgm:spPr/>
      <dgm:t>
        <a:bodyPr/>
        <a:lstStyle/>
        <a:p>
          <a:endParaRPr lang="en-US"/>
        </a:p>
      </dgm:t>
    </dgm:pt>
    <dgm:pt modelId="{06EB1FB6-3FB6-44C1-BEEF-A7BF3C2B274E}">
      <dgm:prSet phldrT="[Text]"/>
      <dgm:spPr/>
      <dgm:t>
        <a:bodyPr/>
        <a:lstStyle/>
        <a:p>
          <a:r>
            <a:rPr lang="en-US" dirty="0" smtClean="0"/>
            <a:t>Andrew Rice</a:t>
          </a:r>
        </a:p>
        <a:p>
          <a:r>
            <a:rPr lang="en-US" dirty="0" smtClean="0"/>
            <a:t>Financial Accountant</a:t>
          </a:r>
          <a:endParaRPr lang="en-US" dirty="0"/>
        </a:p>
      </dgm:t>
    </dgm:pt>
    <dgm:pt modelId="{73CC479E-CF08-4419-9C03-C099CD333037}" type="parTrans" cxnId="{C3488771-1263-44D5-B604-81F5502C6925}">
      <dgm:prSet/>
      <dgm:spPr/>
      <dgm:t>
        <a:bodyPr/>
        <a:lstStyle/>
        <a:p>
          <a:endParaRPr lang="en-US"/>
        </a:p>
      </dgm:t>
    </dgm:pt>
    <dgm:pt modelId="{C810BFE4-8763-4496-92DD-79800098D937}" type="sibTrans" cxnId="{C3488771-1263-44D5-B604-81F5502C6925}">
      <dgm:prSet/>
      <dgm:spPr/>
      <dgm:t>
        <a:bodyPr/>
        <a:lstStyle/>
        <a:p>
          <a:endParaRPr lang="en-US"/>
        </a:p>
      </dgm:t>
    </dgm:pt>
    <dgm:pt modelId="{CBC5605B-FF96-405D-9F8B-882DA326DCD2}">
      <dgm:prSet phldrT="[Text]"/>
      <dgm:spPr/>
      <dgm:t>
        <a:bodyPr/>
        <a:lstStyle/>
        <a:p>
          <a:r>
            <a:rPr lang="en-US" dirty="0" smtClean="0"/>
            <a:t>Christian </a:t>
          </a:r>
          <a:r>
            <a:rPr lang="en-US" dirty="0" err="1" smtClean="0"/>
            <a:t>Onwudiegwu</a:t>
          </a:r>
          <a:endParaRPr lang="en-US" dirty="0" smtClean="0"/>
        </a:p>
        <a:p>
          <a:r>
            <a:rPr lang="en-US" dirty="0" smtClean="0"/>
            <a:t>Financial Accountant</a:t>
          </a:r>
          <a:endParaRPr lang="en-US" dirty="0"/>
        </a:p>
      </dgm:t>
    </dgm:pt>
    <dgm:pt modelId="{6A4D173D-B959-4F7E-91B0-33AAFA796766}" type="parTrans" cxnId="{196B2181-6125-4C88-A19D-E35234D325DF}">
      <dgm:prSet/>
      <dgm:spPr/>
      <dgm:t>
        <a:bodyPr/>
        <a:lstStyle/>
        <a:p>
          <a:endParaRPr lang="en-US"/>
        </a:p>
      </dgm:t>
    </dgm:pt>
    <dgm:pt modelId="{06578B0A-6A79-4622-A20D-B0F4E9B4E7D9}" type="sibTrans" cxnId="{196B2181-6125-4C88-A19D-E35234D325DF}">
      <dgm:prSet/>
      <dgm:spPr/>
      <dgm:t>
        <a:bodyPr/>
        <a:lstStyle/>
        <a:p>
          <a:endParaRPr lang="en-US"/>
        </a:p>
      </dgm:t>
    </dgm:pt>
    <dgm:pt modelId="{D404F04A-18F9-42B3-B616-AE862314CE89}">
      <dgm:prSet phldrT="[Text]"/>
      <dgm:spPr/>
      <dgm:t>
        <a:bodyPr/>
        <a:lstStyle/>
        <a:p>
          <a:r>
            <a:rPr lang="en-US" dirty="0" smtClean="0"/>
            <a:t>Yitzchok Bloch</a:t>
          </a:r>
        </a:p>
        <a:p>
          <a:r>
            <a:rPr lang="en-US" dirty="0" smtClean="0"/>
            <a:t>Financial Accountant</a:t>
          </a:r>
          <a:endParaRPr lang="en-US" dirty="0"/>
        </a:p>
      </dgm:t>
    </dgm:pt>
    <dgm:pt modelId="{DB93D73B-B071-44CC-9F0E-8939B39FA4A7}" type="parTrans" cxnId="{9B9471FA-11DE-438C-A6BF-C18C9C365790}">
      <dgm:prSet/>
      <dgm:spPr/>
      <dgm:t>
        <a:bodyPr/>
        <a:lstStyle/>
        <a:p>
          <a:endParaRPr lang="en-US"/>
        </a:p>
      </dgm:t>
    </dgm:pt>
    <dgm:pt modelId="{E31B4050-D38F-4249-B96A-15F52BEA3B5A}" type="sibTrans" cxnId="{9B9471FA-11DE-438C-A6BF-C18C9C365790}">
      <dgm:prSet/>
      <dgm:spPr/>
      <dgm:t>
        <a:bodyPr/>
        <a:lstStyle/>
        <a:p>
          <a:endParaRPr lang="en-US"/>
        </a:p>
      </dgm:t>
    </dgm:pt>
    <dgm:pt modelId="{7A92A419-8C39-4585-8209-3CCA31ADAC2F}">
      <dgm:prSet phldrT="[Text]"/>
      <dgm:spPr/>
      <dgm:t>
        <a:bodyPr/>
        <a:lstStyle/>
        <a:p>
          <a:r>
            <a:rPr lang="en-US" dirty="0" smtClean="0"/>
            <a:t>Vacant </a:t>
          </a:r>
        </a:p>
        <a:p>
          <a:r>
            <a:rPr lang="en-US" dirty="0" smtClean="0"/>
            <a:t>Accountant </a:t>
          </a:r>
          <a:endParaRPr lang="en-US" dirty="0"/>
        </a:p>
      </dgm:t>
    </dgm:pt>
    <dgm:pt modelId="{2AC5649E-91DD-48BA-B204-6DFC97FFD5EF}" type="parTrans" cxnId="{B3DA7A46-FE93-4C54-BF16-AF13FF38EBF9}">
      <dgm:prSet/>
      <dgm:spPr/>
      <dgm:t>
        <a:bodyPr/>
        <a:lstStyle/>
        <a:p>
          <a:endParaRPr lang="en-US"/>
        </a:p>
      </dgm:t>
    </dgm:pt>
    <dgm:pt modelId="{1BB2FC4A-3EFE-4B51-8015-4F5C926901D1}" type="sibTrans" cxnId="{B3DA7A46-FE93-4C54-BF16-AF13FF38EBF9}">
      <dgm:prSet/>
      <dgm:spPr/>
      <dgm:t>
        <a:bodyPr/>
        <a:lstStyle/>
        <a:p>
          <a:endParaRPr lang="en-US"/>
        </a:p>
      </dgm:t>
    </dgm:pt>
    <dgm:pt modelId="{B40B20DB-5E8B-49DC-ADFB-41A6706893FD}">
      <dgm:prSet phldrT="[Text]"/>
      <dgm:spPr/>
      <dgm:t>
        <a:bodyPr/>
        <a:lstStyle/>
        <a:p>
          <a:r>
            <a:rPr lang="en-US" dirty="0" smtClean="0"/>
            <a:t>Michelle Moore </a:t>
          </a:r>
        </a:p>
        <a:p>
          <a:r>
            <a:rPr lang="en-US" dirty="0" smtClean="0"/>
            <a:t>Red Manager</a:t>
          </a:r>
        </a:p>
      </dgm:t>
    </dgm:pt>
    <dgm:pt modelId="{E075DE86-1E3D-4C89-B1B1-3F4265D74726}" type="parTrans" cxnId="{56E5A88A-34AF-4857-A7D7-9DC21E1C2944}">
      <dgm:prSet/>
      <dgm:spPr/>
      <dgm:t>
        <a:bodyPr/>
        <a:lstStyle/>
        <a:p>
          <a:endParaRPr lang="en-US"/>
        </a:p>
      </dgm:t>
    </dgm:pt>
    <dgm:pt modelId="{ACEFAB6C-24F5-4521-A8F5-11E1041AA64C}" type="sibTrans" cxnId="{56E5A88A-34AF-4857-A7D7-9DC21E1C2944}">
      <dgm:prSet/>
      <dgm:spPr/>
      <dgm:t>
        <a:bodyPr/>
        <a:lstStyle/>
        <a:p>
          <a:endParaRPr lang="en-US"/>
        </a:p>
      </dgm:t>
    </dgm:pt>
    <dgm:pt modelId="{6762261A-2BE5-4EAE-8EEF-A4277FD05DEE}" type="pres">
      <dgm:prSet presAssocID="{D9038207-95F5-46ED-BEA9-1844813AE0C8}" presName="hierChild1" presStyleCnt="0">
        <dgm:presLayoutVars>
          <dgm:orgChart val="1"/>
          <dgm:chPref val="1"/>
          <dgm:dir/>
          <dgm:animOne val="branch"/>
          <dgm:animLvl val="lvl"/>
          <dgm:resizeHandles/>
        </dgm:presLayoutVars>
      </dgm:prSet>
      <dgm:spPr/>
      <dgm:t>
        <a:bodyPr/>
        <a:lstStyle/>
        <a:p>
          <a:endParaRPr lang="en-US"/>
        </a:p>
      </dgm:t>
    </dgm:pt>
    <dgm:pt modelId="{6679DFEA-698A-43DD-94D0-AF4D1CCFFB4D}" type="pres">
      <dgm:prSet presAssocID="{CC0D8A6D-D7E2-4C80-9FED-3A03B1B93590}" presName="hierRoot1" presStyleCnt="0">
        <dgm:presLayoutVars>
          <dgm:hierBranch val="init"/>
        </dgm:presLayoutVars>
      </dgm:prSet>
      <dgm:spPr/>
    </dgm:pt>
    <dgm:pt modelId="{599971DE-DBB0-4C5F-A6D2-95AA86543A61}" type="pres">
      <dgm:prSet presAssocID="{CC0D8A6D-D7E2-4C80-9FED-3A03B1B93590}" presName="rootComposite1" presStyleCnt="0"/>
      <dgm:spPr/>
    </dgm:pt>
    <dgm:pt modelId="{C6EFC132-9D7B-48F0-A950-996DFF0F0335}" type="pres">
      <dgm:prSet presAssocID="{CC0D8A6D-D7E2-4C80-9FED-3A03B1B93590}" presName="rootText1" presStyleLbl="node0" presStyleIdx="0" presStyleCnt="1">
        <dgm:presLayoutVars>
          <dgm:chPref val="3"/>
        </dgm:presLayoutVars>
      </dgm:prSet>
      <dgm:spPr/>
      <dgm:t>
        <a:bodyPr/>
        <a:lstStyle/>
        <a:p>
          <a:endParaRPr lang="en-US"/>
        </a:p>
      </dgm:t>
    </dgm:pt>
    <dgm:pt modelId="{C5CCBB33-2516-4FB4-9A33-0EA2EF06F2A0}" type="pres">
      <dgm:prSet presAssocID="{CC0D8A6D-D7E2-4C80-9FED-3A03B1B93590}" presName="rootConnector1" presStyleLbl="node1" presStyleIdx="0" presStyleCnt="0"/>
      <dgm:spPr/>
      <dgm:t>
        <a:bodyPr/>
        <a:lstStyle/>
        <a:p>
          <a:endParaRPr lang="en-US"/>
        </a:p>
      </dgm:t>
    </dgm:pt>
    <dgm:pt modelId="{E52ECEB1-91EE-485C-91B3-29D7C25AF8BF}" type="pres">
      <dgm:prSet presAssocID="{CC0D8A6D-D7E2-4C80-9FED-3A03B1B93590}" presName="hierChild2" presStyleCnt="0"/>
      <dgm:spPr/>
    </dgm:pt>
    <dgm:pt modelId="{52692ABD-6797-4495-8AB7-3C6A244BDA8C}" type="pres">
      <dgm:prSet presAssocID="{EFD8925C-EA82-4CCA-9E86-420DC5F6331B}" presName="Name37" presStyleLbl="parChTrans1D2" presStyleIdx="0" presStyleCnt="5"/>
      <dgm:spPr/>
      <dgm:t>
        <a:bodyPr/>
        <a:lstStyle/>
        <a:p>
          <a:endParaRPr lang="en-US"/>
        </a:p>
      </dgm:t>
    </dgm:pt>
    <dgm:pt modelId="{98C836CD-CC76-4ADF-9461-4E06E39BC7CD}" type="pres">
      <dgm:prSet presAssocID="{886E6E9E-1FD3-4797-88A1-313692F36101}" presName="hierRoot2" presStyleCnt="0">
        <dgm:presLayoutVars>
          <dgm:hierBranch val="init"/>
        </dgm:presLayoutVars>
      </dgm:prSet>
      <dgm:spPr/>
    </dgm:pt>
    <dgm:pt modelId="{B95F3FFC-BBE9-4454-B7C6-7EA55FB78D64}" type="pres">
      <dgm:prSet presAssocID="{886E6E9E-1FD3-4797-88A1-313692F36101}" presName="rootComposite" presStyleCnt="0"/>
      <dgm:spPr/>
    </dgm:pt>
    <dgm:pt modelId="{D1A06B37-6510-4F06-96CF-4A2480C327C7}" type="pres">
      <dgm:prSet presAssocID="{886E6E9E-1FD3-4797-88A1-313692F36101}" presName="rootText" presStyleLbl="node2" presStyleIdx="0" presStyleCnt="4">
        <dgm:presLayoutVars>
          <dgm:chPref val="3"/>
        </dgm:presLayoutVars>
      </dgm:prSet>
      <dgm:spPr/>
      <dgm:t>
        <a:bodyPr/>
        <a:lstStyle/>
        <a:p>
          <a:endParaRPr lang="en-US"/>
        </a:p>
      </dgm:t>
    </dgm:pt>
    <dgm:pt modelId="{E4EA0200-4262-4FCA-BC1B-97A449B60AF3}" type="pres">
      <dgm:prSet presAssocID="{886E6E9E-1FD3-4797-88A1-313692F36101}" presName="rootConnector" presStyleLbl="node2" presStyleIdx="0" presStyleCnt="4"/>
      <dgm:spPr/>
      <dgm:t>
        <a:bodyPr/>
        <a:lstStyle/>
        <a:p>
          <a:endParaRPr lang="en-US"/>
        </a:p>
      </dgm:t>
    </dgm:pt>
    <dgm:pt modelId="{EBDD7B13-3835-4263-AACA-D659F9414781}" type="pres">
      <dgm:prSet presAssocID="{886E6E9E-1FD3-4797-88A1-313692F36101}" presName="hierChild4" presStyleCnt="0"/>
      <dgm:spPr/>
    </dgm:pt>
    <dgm:pt modelId="{418D1F86-635E-4B2F-96C1-A4F66EBF29FA}" type="pres">
      <dgm:prSet presAssocID="{886E6E9E-1FD3-4797-88A1-313692F36101}" presName="hierChild5" presStyleCnt="0"/>
      <dgm:spPr/>
    </dgm:pt>
    <dgm:pt modelId="{A8C3D592-EC0F-4697-8266-1B0FC03D2D17}" type="pres">
      <dgm:prSet presAssocID="{ADEE2B71-814F-42D5-923A-C7811DE8C23B}" presName="Name37" presStyleLbl="parChTrans1D2" presStyleIdx="1" presStyleCnt="5"/>
      <dgm:spPr/>
      <dgm:t>
        <a:bodyPr/>
        <a:lstStyle/>
        <a:p>
          <a:endParaRPr lang="en-US"/>
        </a:p>
      </dgm:t>
    </dgm:pt>
    <dgm:pt modelId="{7EEB8E99-85F6-471C-A40A-45A6EE72FDD5}" type="pres">
      <dgm:prSet presAssocID="{3B2C44F4-5500-44AF-AB52-98BAB03A13B0}" presName="hierRoot2" presStyleCnt="0">
        <dgm:presLayoutVars>
          <dgm:hierBranch val="init"/>
        </dgm:presLayoutVars>
      </dgm:prSet>
      <dgm:spPr/>
    </dgm:pt>
    <dgm:pt modelId="{93D25EFD-16C4-4662-8E3B-560E89F27963}" type="pres">
      <dgm:prSet presAssocID="{3B2C44F4-5500-44AF-AB52-98BAB03A13B0}" presName="rootComposite" presStyleCnt="0"/>
      <dgm:spPr/>
    </dgm:pt>
    <dgm:pt modelId="{381545ED-AB68-4C3B-B206-4CB804973A73}" type="pres">
      <dgm:prSet presAssocID="{3B2C44F4-5500-44AF-AB52-98BAB03A13B0}" presName="rootText" presStyleLbl="node2" presStyleIdx="1" presStyleCnt="4">
        <dgm:presLayoutVars>
          <dgm:chPref val="3"/>
        </dgm:presLayoutVars>
      </dgm:prSet>
      <dgm:spPr/>
      <dgm:t>
        <a:bodyPr/>
        <a:lstStyle/>
        <a:p>
          <a:endParaRPr lang="en-US"/>
        </a:p>
      </dgm:t>
    </dgm:pt>
    <dgm:pt modelId="{E37DADBA-0ABE-4AF8-8704-20108A2E0EC1}" type="pres">
      <dgm:prSet presAssocID="{3B2C44F4-5500-44AF-AB52-98BAB03A13B0}" presName="rootConnector" presStyleLbl="node2" presStyleIdx="1" presStyleCnt="4"/>
      <dgm:spPr/>
      <dgm:t>
        <a:bodyPr/>
        <a:lstStyle/>
        <a:p>
          <a:endParaRPr lang="en-US"/>
        </a:p>
      </dgm:t>
    </dgm:pt>
    <dgm:pt modelId="{5670F0F5-42B8-4F37-B2D6-78878848F06C}" type="pres">
      <dgm:prSet presAssocID="{3B2C44F4-5500-44AF-AB52-98BAB03A13B0}" presName="hierChild4" presStyleCnt="0"/>
      <dgm:spPr/>
    </dgm:pt>
    <dgm:pt modelId="{8D451E15-7A4A-46FC-86F5-9E5FFD8EB53D}" type="pres">
      <dgm:prSet presAssocID="{3B2C44F4-5500-44AF-AB52-98BAB03A13B0}" presName="hierChild5" presStyleCnt="0"/>
      <dgm:spPr/>
    </dgm:pt>
    <dgm:pt modelId="{BB036157-5864-42B0-B51C-E9B6AF1265CE}" type="pres">
      <dgm:prSet presAssocID="{F65D932C-210C-4890-B953-AFF44248326B}" presName="Name37" presStyleLbl="parChTrans1D2" presStyleIdx="2" presStyleCnt="5"/>
      <dgm:spPr/>
      <dgm:t>
        <a:bodyPr/>
        <a:lstStyle/>
        <a:p>
          <a:endParaRPr lang="en-US"/>
        </a:p>
      </dgm:t>
    </dgm:pt>
    <dgm:pt modelId="{8D77328A-5ED4-4AFB-B970-DF98A11ADD3B}" type="pres">
      <dgm:prSet presAssocID="{808D612C-DCBF-4D0F-9C83-7F7FB90F0CB7}" presName="hierRoot2" presStyleCnt="0">
        <dgm:presLayoutVars>
          <dgm:hierBranch val="init"/>
        </dgm:presLayoutVars>
      </dgm:prSet>
      <dgm:spPr/>
    </dgm:pt>
    <dgm:pt modelId="{3C349471-971B-4684-BF52-445D5412496B}" type="pres">
      <dgm:prSet presAssocID="{808D612C-DCBF-4D0F-9C83-7F7FB90F0CB7}" presName="rootComposite" presStyleCnt="0"/>
      <dgm:spPr/>
    </dgm:pt>
    <dgm:pt modelId="{C0AAA65D-4BE2-4DA1-A98E-E7D4B4206726}" type="pres">
      <dgm:prSet presAssocID="{808D612C-DCBF-4D0F-9C83-7F7FB90F0CB7}" presName="rootText" presStyleLbl="node2" presStyleIdx="2" presStyleCnt="4">
        <dgm:presLayoutVars>
          <dgm:chPref val="3"/>
        </dgm:presLayoutVars>
      </dgm:prSet>
      <dgm:spPr/>
      <dgm:t>
        <a:bodyPr/>
        <a:lstStyle/>
        <a:p>
          <a:endParaRPr lang="en-US"/>
        </a:p>
      </dgm:t>
    </dgm:pt>
    <dgm:pt modelId="{B02D02CB-FE46-4E2A-AAD2-46F2227710D4}" type="pres">
      <dgm:prSet presAssocID="{808D612C-DCBF-4D0F-9C83-7F7FB90F0CB7}" presName="rootConnector" presStyleLbl="node2" presStyleIdx="2" presStyleCnt="4"/>
      <dgm:spPr/>
      <dgm:t>
        <a:bodyPr/>
        <a:lstStyle/>
        <a:p>
          <a:endParaRPr lang="en-US"/>
        </a:p>
      </dgm:t>
    </dgm:pt>
    <dgm:pt modelId="{79C11C3C-537E-427C-B641-AB373FDB1C32}" type="pres">
      <dgm:prSet presAssocID="{808D612C-DCBF-4D0F-9C83-7F7FB90F0CB7}" presName="hierChild4" presStyleCnt="0"/>
      <dgm:spPr/>
    </dgm:pt>
    <dgm:pt modelId="{1C724481-3C7E-420A-843B-D80439E3443F}" type="pres">
      <dgm:prSet presAssocID="{D0ED25E9-A5D4-41ED-B93F-931D0F8B22F5}" presName="Name37" presStyleLbl="parChTrans1D3" presStyleIdx="0" presStyleCnt="6"/>
      <dgm:spPr/>
      <dgm:t>
        <a:bodyPr/>
        <a:lstStyle/>
        <a:p>
          <a:endParaRPr lang="en-US"/>
        </a:p>
      </dgm:t>
    </dgm:pt>
    <dgm:pt modelId="{919D3826-6D8F-479E-AD14-7725029A9F86}" type="pres">
      <dgm:prSet presAssocID="{7D15D198-6F20-4006-840A-4279C37144B4}" presName="hierRoot2" presStyleCnt="0">
        <dgm:presLayoutVars>
          <dgm:hierBranch val="init"/>
        </dgm:presLayoutVars>
      </dgm:prSet>
      <dgm:spPr/>
    </dgm:pt>
    <dgm:pt modelId="{90533AC6-2A1B-479C-95C9-4CE372F0F3AF}" type="pres">
      <dgm:prSet presAssocID="{7D15D198-6F20-4006-840A-4279C37144B4}" presName="rootComposite" presStyleCnt="0"/>
      <dgm:spPr/>
    </dgm:pt>
    <dgm:pt modelId="{4136784C-53CE-480B-A121-2249F33748FF}" type="pres">
      <dgm:prSet presAssocID="{7D15D198-6F20-4006-840A-4279C37144B4}" presName="rootText" presStyleLbl="node3" presStyleIdx="0" presStyleCnt="6">
        <dgm:presLayoutVars>
          <dgm:chPref val="3"/>
        </dgm:presLayoutVars>
      </dgm:prSet>
      <dgm:spPr/>
      <dgm:t>
        <a:bodyPr/>
        <a:lstStyle/>
        <a:p>
          <a:endParaRPr lang="en-US"/>
        </a:p>
      </dgm:t>
    </dgm:pt>
    <dgm:pt modelId="{81EEBC52-8DDF-4820-ACEF-2CAD570356B2}" type="pres">
      <dgm:prSet presAssocID="{7D15D198-6F20-4006-840A-4279C37144B4}" presName="rootConnector" presStyleLbl="node3" presStyleIdx="0" presStyleCnt="6"/>
      <dgm:spPr/>
      <dgm:t>
        <a:bodyPr/>
        <a:lstStyle/>
        <a:p>
          <a:endParaRPr lang="en-US"/>
        </a:p>
      </dgm:t>
    </dgm:pt>
    <dgm:pt modelId="{D657D8BE-7526-491A-96DB-B5AFF999F0AF}" type="pres">
      <dgm:prSet presAssocID="{7D15D198-6F20-4006-840A-4279C37144B4}" presName="hierChild4" presStyleCnt="0"/>
      <dgm:spPr/>
    </dgm:pt>
    <dgm:pt modelId="{C725427C-AB61-4248-9741-392821A7C399}" type="pres">
      <dgm:prSet presAssocID="{7D15D198-6F20-4006-840A-4279C37144B4}" presName="hierChild5" presStyleCnt="0"/>
      <dgm:spPr/>
    </dgm:pt>
    <dgm:pt modelId="{8B8554E8-598E-4296-831A-5648BA042E35}" type="pres">
      <dgm:prSet presAssocID="{C6836436-9DFF-4DD3-8960-20CEA6382FBD}" presName="Name37" presStyleLbl="parChTrans1D3" presStyleIdx="1" presStyleCnt="6"/>
      <dgm:spPr/>
      <dgm:t>
        <a:bodyPr/>
        <a:lstStyle/>
        <a:p>
          <a:endParaRPr lang="en-US"/>
        </a:p>
      </dgm:t>
    </dgm:pt>
    <dgm:pt modelId="{2CD79E88-5A00-4FC9-81FC-0EB590750843}" type="pres">
      <dgm:prSet presAssocID="{585AEB89-9C48-404E-AAAA-BCC29DED4AAC}" presName="hierRoot2" presStyleCnt="0">
        <dgm:presLayoutVars>
          <dgm:hierBranch val="init"/>
        </dgm:presLayoutVars>
      </dgm:prSet>
      <dgm:spPr/>
    </dgm:pt>
    <dgm:pt modelId="{7FD0DEB8-D2F5-4C67-8EC9-7734B773FD25}" type="pres">
      <dgm:prSet presAssocID="{585AEB89-9C48-404E-AAAA-BCC29DED4AAC}" presName="rootComposite" presStyleCnt="0"/>
      <dgm:spPr/>
    </dgm:pt>
    <dgm:pt modelId="{C14DA4BC-118B-42D5-BD10-4EC899234B48}" type="pres">
      <dgm:prSet presAssocID="{585AEB89-9C48-404E-AAAA-BCC29DED4AAC}" presName="rootText" presStyleLbl="node3" presStyleIdx="1" presStyleCnt="6">
        <dgm:presLayoutVars>
          <dgm:chPref val="3"/>
        </dgm:presLayoutVars>
      </dgm:prSet>
      <dgm:spPr/>
      <dgm:t>
        <a:bodyPr/>
        <a:lstStyle/>
        <a:p>
          <a:endParaRPr lang="en-US"/>
        </a:p>
      </dgm:t>
    </dgm:pt>
    <dgm:pt modelId="{10BA5249-D0FC-422F-BAE5-34718E8BB612}" type="pres">
      <dgm:prSet presAssocID="{585AEB89-9C48-404E-AAAA-BCC29DED4AAC}" presName="rootConnector" presStyleLbl="node3" presStyleIdx="1" presStyleCnt="6"/>
      <dgm:spPr/>
      <dgm:t>
        <a:bodyPr/>
        <a:lstStyle/>
        <a:p>
          <a:endParaRPr lang="en-US"/>
        </a:p>
      </dgm:t>
    </dgm:pt>
    <dgm:pt modelId="{1619AED5-0F44-48F0-A85B-C51DA53C4B32}" type="pres">
      <dgm:prSet presAssocID="{585AEB89-9C48-404E-AAAA-BCC29DED4AAC}" presName="hierChild4" presStyleCnt="0"/>
      <dgm:spPr/>
    </dgm:pt>
    <dgm:pt modelId="{661FA35A-22AB-4074-8436-0C8CC904F10B}" type="pres">
      <dgm:prSet presAssocID="{585AEB89-9C48-404E-AAAA-BCC29DED4AAC}" presName="hierChild5" presStyleCnt="0"/>
      <dgm:spPr/>
    </dgm:pt>
    <dgm:pt modelId="{06390314-E215-4A2E-AE46-BB56D8B72AAB}" type="pres">
      <dgm:prSet presAssocID="{F0B0E665-92F0-49AA-A61E-01C40DA4CC24}" presName="Name37" presStyleLbl="parChTrans1D3" presStyleIdx="2" presStyleCnt="6"/>
      <dgm:spPr/>
      <dgm:t>
        <a:bodyPr/>
        <a:lstStyle/>
        <a:p>
          <a:endParaRPr lang="en-US"/>
        </a:p>
      </dgm:t>
    </dgm:pt>
    <dgm:pt modelId="{5FF58667-0FB8-4CA5-81D5-107837479FAB}" type="pres">
      <dgm:prSet presAssocID="{E9E110AB-A149-407A-B4E5-78276F3481D5}" presName="hierRoot2" presStyleCnt="0">
        <dgm:presLayoutVars>
          <dgm:hierBranch val="init"/>
        </dgm:presLayoutVars>
      </dgm:prSet>
      <dgm:spPr/>
    </dgm:pt>
    <dgm:pt modelId="{5B3F6716-45BD-4A27-9ADF-8CD24833F86B}" type="pres">
      <dgm:prSet presAssocID="{E9E110AB-A149-407A-B4E5-78276F3481D5}" presName="rootComposite" presStyleCnt="0"/>
      <dgm:spPr/>
    </dgm:pt>
    <dgm:pt modelId="{4612C0C0-4386-40DE-B888-A7F53FDCB421}" type="pres">
      <dgm:prSet presAssocID="{E9E110AB-A149-407A-B4E5-78276F3481D5}" presName="rootText" presStyleLbl="node3" presStyleIdx="2" presStyleCnt="6">
        <dgm:presLayoutVars>
          <dgm:chPref val="3"/>
        </dgm:presLayoutVars>
      </dgm:prSet>
      <dgm:spPr/>
      <dgm:t>
        <a:bodyPr/>
        <a:lstStyle/>
        <a:p>
          <a:endParaRPr lang="en-US"/>
        </a:p>
      </dgm:t>
    </dgm:pt>
    <dgm:pt modelId="{78185350-4A74-435A-8B75-739A4F65B658}" type="pres">
      <dgm:prSet presAssocID="{E9E110AB-A149-407A-B4E5-78276F3481D5}" presName="rootConnector" presStyleLbl="node3" presStyleIdx="2" presStyleCnt="6"/>
      <dgm:spPr/>
      <dgm:t>
        <a:bodyPr/>
        <a:lstStyle/>
        <a:p>
          <a:endParaRPr lang="en-US"/>
        </a:p>
      </dgm:t>
    </dgm:pt>
    <dgm:pt modelId="{57B5F456-4224-4FA9-BDDF-5C15BBE8FB75}" type="pres">
      <dgm:prSet presAssocID="{E9E110AB-A149-407A-B4E5-78276F3481D5}" presName="hierChild4" presStyleCnt="0"/>
      <dgm:spPr/>
    </dgm:pt>
    <dgm:pt modelId="{5D366204-90FD-4591-9A9A-6CB29000DFF0}" type="pres">
      <dgm:prSet presAssocID="{E9E110AB-A149-407A-B4E5-78276F3481D5}" presName="hierChild5" presStyleCnt="0"/>
      <dgm:spPr/>
    </dgm:pt>
    <dgm:pt modelId="{15576A57-E2F8-4678-B53C-C253F3491050}" type="pres">
      <dgm:prSet presAssocID="{808D612C-DCBF-4D0F-9C83-7F7FB90F0CB7}" presName="hierChild5" presStyleCnt="0"/>
      <dgm:spPr/>
    </dgm:pt>
    <dgm:pt modelId="{E23D0A04-FE6F-408F-81C1-B9CBE77FCBBA}" type="pres">
      <dgm:prSet presAssocID="{D665DD11-6929-4CB3-BABD-007D0CD02706}" presName="Name37" presStyleLbl="parChTrans1D2" presStyleIdx="3" presStyleCnt="5"/>
      <dgm:spPr/>
      <dgm:t>
        <a:bodyPr/>
        <a:lstStyle/>
        <a:p>
          <a:endParaRPr lang="en-US"/>
        </a:p>
      </dgm:t>
    </dgm:pt>
    <dgm:pt modelId="{E0781ECB-4B22-4587-AB36-3A6C81F81C4F}" type="pres">
      <dgm:prSet presAssocID="{8E2074C4-09C7-4738-9150-D9B02B1231F0}" presName="hierRoot2" presStyleCnt="0">
        <dgm:presLayoutVars>
          <dgm:hierBranch val="init"/>
        </dgm:presLayoutVars>
      </dgm:prSet>
      <dgm:spPr/>
    </dgm:pt>
    <dgm:pt modelId="{C6D0DF40-745B-43C6-AB7A-1C4727E44455}" type="pres">
      <dgm:prSet presAssocID="{8E2074C4-09C7-4738-9150-D9B02B1231F0}" presName="rootComposite" presStyleCnt="0"/>
      <dgm:spPr/>
    </dgm:pt>
    <dgm:pt modelId="{E42AE334-9259-438B-80D9-E8E6C5C0F9D9}" type="pres">
      <dgm:prSet presAssocID="{8E2074C4-09C7-4738-9150-D9B02B1231F0}" presName="rootText" presStyleLbl="node2" presStyleIdx="3" presStyleCnt="4">
        <dgm:presLayoutVars>
          <dgm:chPref val="3"/>
        </dgm:presLayoutVars>
      </dgm:prSet>
      <dgm:spPr/>
      <dgm:t>
        <a:bodyPr/>
        <a:lstStyle/>
        <a:p>
          <a:endParaRPr lang="en-US"/>
        </a:p>
      </dgm:t>
    </dgm:pt>
    <dgm:pt modelId="{7446B1C4-BD9E-4C1E-A444-2E396C295956}" type="pres">
      <dgm:prSet presAssocID="{8E2074C4-09C7-4738-9150-D9B02B1231F0}" presName="rootConnector" presStyleLbl="node2" presStyleIdx="3" presStyleCnt="4"/>
      <dgm:spPr/>
      <dgm:t>
        <a:bodyPr/>
        <a:lstStyle/>
        <a:p>
          <a:endParaRPr lang="en-US"/>
        </a:p>
      </dgm:t>
    </dgm:pt>
    <dgm:pt modelId="{2F228558-88AB-491F-9C35-4916CC0F80AE}" type="pres">
      <dgm:prSet presAssocID="{8E2074C4-09C7-4738-9150-D9B02B1231F0}" presName="hierChild4" presStyleCnt="0"/>
      <dgm:spPr/>
    </dgm:pt>
    <dgm:pt modelId="{61B8FD19-AA92-454E-A0E1-273E9121748C}" type="pres">
      <dgm:prSet presAssocID="{D3832D8C-5B5A-4A78-AA3D-0CE3CB51007F}" presName="Name37" presStyleLbl="parChTrans1D3" presStyleIdx="3" presStyleCnt="6"/>
      <dgm:spPr/>
      <dgm:t>
        <a:bodyPr/>
        <a:lstStyle/>
        <a:p>
          <a:endParaRPr lang="en-US"/>
        </a:p>
      </dgm:t>
    </dgm:pt>
    <dgm:pt modelId="{4F442489-BE3F-4799-929A-9BD4888F55FE}" type="pres">
      <dgm:prSet presAssocID="{170B5DE0-9C72-48FF-9874-351379041B41}" presName="hierRoot2" presStyleCnt="0">
        <dgm:presLayoutVars>
          <dgm:hierBranch val="init"/>
        </dgm:presLayoutVars>
      </dgm:prSet>
      <dgm:spPr/>
    </dgm:pt>
    <dgm:pt modelId="{0A5BBD7E-C48F-4728-94D9-A4D7CEE70DF3}" type="pres">
      <dgm:prSet presAssocID="{170B5DE0-9C72-48FF-9874-351379041B41}" presName="rootComposite" presStyleCnt="0"/>
      <dgm:spPr/>
    </dgm:pt>
    <dgm:pt modelId="{D6295D90-8FE0-4755-94AB-ABEC9FD54B92}" type="pres">
      <dgm:prSet presAssocID="{170B5DE0-9C72-48FF-9874-351379041B41}" presName="rootText" presStyleLbl="node3" presStyleIdx="3" presStyleCnt="6">
        <dgm:presLayoutVars>
          <dgm:chPref val="3"/>
        </dgm:presLayoutVars>
      </dgm:prSet>
      <dgm:spPr/>
      <dgm:t>
        <a:bodyPr/>
        <a:lstStyle/>
        <a:p>
          <a:endParaRPr lang="en-US"/>
        </a:p>
      </dgm:t>
    </dgm:pt>
    <dgm:pt modelId="{D1E51B30-CFDB-4A32-8793-90183B1CE1C2}" type="pres">
      <dgm:prSet presAssocID="{170B5DE0-9C72-48FF-9874-351379041B41}" presName="rootConnector" presStyleLbl="node3" presStyleIdx="3" presStyleCnt="6"/>
      <dgm:spPr/>
      <dgm:t>
        <a:bodyPr/>
        <a:lstStyle/>
        <a:p>
          <a:endParaRPr lang="en-US"/>
        </a:p>
      </dgm:t>
    </dgm:pt>
    <dgm:pt modelId="{395234F3-9C5C-45A4-B1F6-9014D05D4DD9}" type="pres">
      <dgm:prSet presAssocID="{170B5DE0-9C72-48FF-9874-351379041B41}" presName="hierChild4" presStyleCnt="0"/>
      <dgm:spPr/>
    </dgm:pt>
    <dgm:pt modelId="{29682532-1BDA-4FD6-A98A-F091A4284F8A}" type="pres">
      <dgm:prSet presAssocID="{170B5DE0-9C72-48FF-9874-351379041B41}" presName="hierChild5" presStyleCnt="0"/>
      <dgm:spPr/>
    </dgm:pt>
    <dgm:pt modelId="{25B266FC-DF92-47CB-B368-597F1324F400}" type="pres">
      <dgm:prSet presAssocID="{061BE450-BA66-48E7-BE36-E89E6B28C437}" presName="Name37" presStyleLbl="parChTrans1D3" presStyleIdx="4" presStyleCnt="6"/>
      <dgm:spPr/>
      <dgm:t>
        <a:bodyPr/>
        <a:lstStyle/>
        <a:p>
          <a:endParaRPr lang="en-US"/>
        </a:p>
      </dgm:t>
    </dgm:pt>
    <dgm:pt modelId="{2F179931-FC4A-457D-859A-BB4E0C889E57}" type="pres">
      <dgm:prSet presAssocID="{9FB6E4F1-64B2-4919-A817-D202FB5C2BDD}" presName="hierRoot2" presStyleCnt="0">
        <dgm:presLayoutVars>
          <dgm:hierBranch val="init"/>
        </dgm:presLayoutVars>
      </dgm:prSet>
      <dgm:spPr/>
    </dgm:pt>
    <dgm:pt modelId="{DB84227C-6A82-4886-977D-CE59E208FEDD}" type="pres">
      <dgm:prSet presAssocID="{9FB6E4F1-64B2-4919-A817-D202FB5C2BDD}" presName="rootComposite" presStyleCnt="0"/>
      <dgm:spPr/>
    </dgm:pt>
    <dgm:pt modelId="{F0E25577-A6DB-4C9D-B716-CE83CE641F6D}" type="pres">
      <dgm:prSet presAssocID="{9FB6E4F1-64B2-4919-A817-D202FB5C2BDD}" presName="rootText" presStyleLbl="node3" presStyleIdx="4" presStyleCnt="6">
        <dgm:presLayoutVars>
          <dgm:chPref val="3"/>
        </dgm:presLayoutVars>
      </dgm:prSet>
      <dgm:spPr/>
      <dgm:t>
        <a:bodyPr/>
        <a:lstStyle/>
        <a:p>
          <a:endParaRPr lang="en-US"/>
        </a:p>
      </dgm:t>
    </dgm:pt>
    <dgm:pt modelId="{6115E4DD-DD44-4EBF-86F0-2DDBF1E7D1DD}" type="pres">
      <dgm:prSet presAssocID="{9FB6E4F1-64B2-4919-A817-D202FB5C2BDD}" presName="rootConnector" presStyleLbl="node3" presStyleIdx="4" presStyleCnt="6"/>
      <dgm:spPr/>
      <dgm:t>
        <a:bodyPr/>
        <a:lstStyle/>
        <a:p>
          <a:endParaRPr lang="en-US"/>
        </a:p>
      </dgm:t>
    </dgm:pt>
    <dgm:pt modelId="{06F86C0A-C6CF-472E-BEC7-0749298168EE}" type="pres">
      <dgm:prSet presAssocID="{9FB6E4F1-64B2-4919-A817-D202FB5C2BDD}" presName="hierChild4" presStyleCnt="0"/>
      <dgm:spPr/>
    </dgm:pt>
    <dgm:pt modelId="{10ED2DD9-1BED-433A-B30C-3A596A7DDDCC}" type="pres">
      <dgm:prSet presAssocID="{437AD341-7D91-4ED4-93B4-34FCBCBC35FA}" presName="Name37" presStyleLbl="parChTrans1D4" presStyleIdx="0" presStyleCnt="16"/>
      <dgm:spPr/>
      <dgm:t>
        <a:bodyPr/>
        <a:lstStyle/>
        <a:p>
          <a:endParaRPr lang="en-US"/>
        </a:p>
      </dgm:t>
    </dgm:pt>
    <dgm:pt modelId="{8BE1A78D-D44D-46D1-B1DF-B6D18D84FB49}" type="pres">
      <dgm:prSet presAssocID="{FF226ED6-3810-4648-BF82-E33DB25558D2}" presName="hierRoot2" presStyleCnt="0">
        <dgm:presLayoutVars>
          <dgm:hierBranch val="init"/>
        </dgm:presLayoutVars>
      </dgm:prSet>
      <dgm:spPr/>
    </dgm:pt>
    <dgm:pt modelId="{FAF968D4-D289-4D17-930B-BF163CCBC8B1}" type="pres">
      <dgm:prSet presAssocID="{FF226ED6-3810-4648-BF82-E33DB25558D2}" presName="rootComposite" presStyleCnt="0"/>
      <dgm:spPr/>
    </dgm:pt>
    <dgm:pt modelId="{146B8040-70F0-4F17-88B9-24F560F40EF5}" type="pres">
      <dgm:prSet presAssocID="{FF226ED6-3810-4648-BF82-E33DB25558D2}" presName="rootText" presStyleLbl="node4" presStyleIdx="0" presStyleCnt="16">
        <dgm:presLayoutVars>
          <dgm:chPref val="3"/>
        </dgm:presLayoutVars>
      </dgm:prSet>
      <dgm:spPr/>
      <dgm:t>
        <a:bodyPr/>
        <a:lstStyle/>
        <a:p>
          <a:endParaRPr lang="en-US"/>
        </a:p>
      </dgm:t>
    </dgm:pt>
    <dgm:pt modelId="{60174454-52CE-4D62-8045-B2B7F8DD6D08}" type="pres">
      <dgm:prSet presAssocID="{FF226ED6-3810-4648-BF82-E33DB25558D2}" presName="rootConnector" presStyleLbl="node4" presStyleIdx="0" presStyleCnt="16"/>
      <dgm:spPr/>
      <dgm:t>
        <a:bodyPr/>
        <a:lstStyle/>
        <a:p>
          <a:endParaRPr lang="en-US"/>
        </a:p>
      </dgm:t>
    </dgm:pt>
    <dgm:pt modelId="{ED1FB022-1A7D-4505-A305-DC9F06E9A211}" type="pres">
      <dgm:prSet presAssocID="{FF226ED6-3810-4648-BF82-E33DB25558D2}" presName="hierChild4" presStyleCnt="0"/>
      <dgm:spPr/>
    </dgm:pt>
    <dgm:pt modelId="{EE02D841-2F7F-4A79-950E-A676ECC97255}" type="pres">
      <dgm:prSet presAssocID="{FF226ED6-3810-4648-BF82-E33DB25558D2}" presName="hierChild5" presStyleCnt="0"/>
      <dgm:spPr/>
    </dgm:pt>
    <dgm:pt modelId="{1A5E7BF5-6DC8-4EC3-B406-BAB1EF4E8E5F}" type="pres">
      <dgm:prSet presAssocID="{E075DE86-1E3D-4C89-B1B1-3F4265D74726}" presName="Name37" presStyleLbl="parChTrans1D4" presStyleIdx="1" presStyleCnt="16"/>
      <dgm:spPr/>
      <dgm:t>
        <a:bodyPr/>
        <a:lstStyle/>
        <a:p>
          <a:endParaRPr lang="en-US"/>
        </a:p>
      </dgm:t>
    </dgm:pt>
    <dgm:pt modelId="{DA160969-1499-441D-A651-18316937A1DB}" type="pres">
      <dgm:prSet presAssocID="{B40B20DB-5E8B-49DC-ADFB-41A6706893FD}" presName="hierRoot2" presStyleCnt="0">
        <dgm:presLayoutVars>
          <dgm:hierBranch val="init"/>
        </dgm:presLayoutVars>
      </dgm:prSet>
      <dgm:spPr/>
    </dgm:pt>
    <dgm:pt modelId="{73C27B93-0B33-4E13-9D14-4C9DB15F7C4C}" type="pres">
      <dgm:prSet presAssocID="{B40B20DB-5E8B-49DC-ADFB-41A6706893FD}" presName="rootComposite" presStyleCnt="0"/>
      <dgm:spPr/>
    </dgm:pt>
    <dgm:pt modelId="{B1B9F618-449A-4D6C-9BB6-3B39D21B695A}" type="pres">
      <dgm:prSet presAssocID="{B40B20DB-5E8B-49DC-ADFB-41A6706893FD}" presName="rootText" presStyleLbl="node4" presStyleIdx="1" presStyleCnt="16">
        <dgm:presLayoutVars>
          <dgm:chPref val="3"/>
        </dgm:presLayoutVars>
      </dgm:prSet>
      <dgm:spPr/>
      <dgm:t>
        <a:bodyPr/>
        <a:lstStyle/>
        <a:p>
          <a:endParaRPr lang="en-US"/>
        </a:p>
      </dgm:t>
    </dgm:pt>
    <dgm:pt modelId="{F5D09A47-4B60-4A1B-BAC4-78BE1286E293}" type="pres">
      <dgm:prSet presAssocID="{B40B20DB-5E8B-49DC-ADFB-41A6706893FD}" presName="rootConnector" presStyleLbl="node4" presStyleIdx="1" presStyleCnt="16"/>
      <dgm:spPr/>
      <dgm:t>
        <a:bodyPr/>
        <a:lstStyle/>
        <a:p>
          <a:endParaRPr lang="en-US"/>
        </a:p>
      </dgm:t>
    </dgm:pt>
    <dgm:pt modelId="{D8576E2E-74D9-44DD-AA3C-E967781D920E}" type="pres">
      <dgm:prSet presAssocID="{B40B20DB-5E8B-49DC-ADFB-41A6706893FD}" presName="hierChild4" presStyleCnt="0"/>
      <dgm:spPr/>
    </dgm:pt>
    <dgm:pt modelId="{FF56175C-DDC8-477C-A8AB-771C8ECA8129}" type="pres">
      <dgm:prSet presAssocID="{6589C2F2-DD2C-46C8-A254-AEFFA87D4EB1}" presName="Name37" presStyleLbl="parChTrans1D4" presStyleIdx="2" presStyleCnt="16"/>
      <dgm:spPr/>
      <dgm:t>
        <a:bodyPr/>
        <a:lstStyle/>
        <a:p>
          <a:endParaRPr lang="en-US"/>
        </a:p>
      </dgm:t>
    </dgm:pt>
    <dgm:pt modelId="{1C35AC4D-B357-4FDD-AC16-C12AF846D7AE}" type="pres">
      <dgm:prSet presAssocID="{0E81485B-9572-4A8E-8F44-217D7E34144D}" presName="hierRoot2" presStyleCnt="0">
        <dgm:presLayoutVars>
          <dgm:hierBranch val="init"/>
        </dgm:presLayoutVars>
      </dgm:prSet>
      <dgm:spPr/>
    </dgm:pt>
    <dgm:pt modelId="{CBCF8BB8-2244-4BCA-88EF-ED58B0ECFFF9}" type="pres">
      <dgm:prSet presAssocID="{0E81485B-9572-4A8E-8F44-217D7E34144D}" presName="rootComposite" presStyleCnt="0"/>
      <dgm:spPr/>
    </dgm:pt>
    <dgm:pt modelId="{001D17F8-FBF1-4D66-82C4-A246D4DA6956}" type="pres">
      <dgm:prSet presAssocID="{0E81485B-9572-4A8E-8F44-217D7E34144D}" presName="rootText" presStyleLbl="node4" presStyleIdx="2" presStyleCnt="16">
        <dgm:presLayoutVars>
          <dgm:chPref val="3"/>
        </dgm:presLayoutVars>
      </dgm:prSet>
      <dgm:spPr/>
      <dgm:t>
        <a:bodyPr/>
        <a:lstStyle/>
        <a:p>
          <a:endParaRPr lang="en-US"/>
        </a:p>
      </dgm:t>
    </dgm:pt>
    <dgm:pt modelId="{24A577C4-2A63-4FB6-9A9C-E2BB00FC4DDF}" type="pres">
      <dgm:prSet presAssocID="{0E81485B-9572-4A8E-8F44-217D7E34144D}" presName="rootConnector" presStyleLbl="node4" presStyleIdx="2" presStyleCnt="16"/>
      <dgm:spPr/>
      <dgm:t>
        <a:bodyPr/>
        <a:lstStyle/>
        <a:p>
          <a:endParaRPr lang="en-US"/>
        </a:p>
      </dgm:t>
    </dgm:pt>
    <dgm:pt modelId="{29FE1BAB-4CEA-4392-93A0-6585708686D9}" type="pres">
      <dgm:prSet presAssocID="{0E81485B-9572-4A8E-8F44-217D7E34144D}" presName="hierChild4" presStyleCnt="0"/>
      <dgm:spPr/>
    </dgm:pt>
    <dgm:pt modelId="{765E9D6C-820F-4FA0-918E-91A43C5DBCAC}" type="pres">
      <dgm:prSet presAssocID="{0E81485B-9572-4A8E-8F44-217D7E34144D}" presName="hierChild5" presStyleCnt="0"/>
      <dgm:spPr/>
    </dgm:pt>
    <dgm:pt modelId="{01E6F96A-7713-45B5-A296-D1095028D7C8}" type="pres">
      <dgm:prSet presAssocID="{618BF1C1-CBDD-4752-B4FC-2A1342EAA80C}" presName="Name37" presStyleLbl="parChTrans1D4" presStyleIdx="3" presStyleCnt="16"/>
      <dgm:spPr/>
      <dgm:t>
        <a:bodyPr/>
        <a:lstStyle/>
        <a:p>
          <a:endParaRPr lang="en-US"/>
        </a:p>
      </dgm:t>
    </dgm:pt>
    <dgm:pt modelId="{C9A85934-83B9-4B65-AF28-698C65A858A6}" type="pres">
      <dgm:prSet presAssocID="{BBF4D30B-87B1-4B50-B3CF-9C107F335640}" presName="hierRoot2" presStyleCnt="0">
        <dgm:presLayoutVars>
          <dgm:hierBranch val="init"/>
        </dgm:presLayoutVars>
      </dgm:prSet>
      <dgm:spPr/>
    </dgm:pt>
    <dgm:pt modelId="{E0C0EBCC-C095-4BD8-AEB7-D199F3CA7F97}" type="pres">
      <dgm:prSet presAssocID="{BBF4D30B-87B1-4B50-B3CF-9C107F335640}" presName="rootComposite" presStyleCnt="0"/>
      <dgm:spPr/>
    </dgm:pt>
    <dgm:pt modelId="{1BD6F6F9-98D3-4E2F-A59B-9EC921315766}" type="pres">
      <dgm:prSet presAssocID="{BBF4D30B-87B1-4B50-B3CF-9C107F335640}" presName="rootText" presStyleLbl="node4" presStyleIdx="3" presStyleCnt="16">
        <dgm:presLayoutVars>
          <dgm:chPref val="3"/>
        </dgm:presLayoutVars>
      </dgm:prSet>
      <dgm:spPr/>
      <dgm:t>
        <a:bodyPr/>
        <a:lstStyle/>
        <a:p>
          <a:endParaRPr lang="en-US"/>
        </a:p>
      </dgm:t>
    </dgm:pt>
    <dgm:pt modelId="{94629FC5-5249-4717-BF60-B26546F80920}" type="pres">
      <dgm:prSet presAssocID="{BBF4D30B-87B1-4B50-B3CF-9C107F335640}" presName="rootConnector" presStyleLbl="node4" presStyleIdx="3" presStyleCnt="16"/>
      <dgm:spPr/>
      <dgm:t>
        <a:bodyPr/>
        <a:lstStyle/>
        <a:p>
          <a:endParaRPr lang="en-US"/>
        </a:p>
      </dgm:t>
    </dgm:pt>
    <dgm:pt modelId="{1617D3C9-F6B6-4C9A-9233-9F5B82E1FCA8}" type="pres">
      <dgm:prSet presAssocID="{BBF4D30B-87B1-4B50-B3CF-9C107F335640}" presName="hierChild4" presStyleCnt="0"/>
      <dgm:spPr/>
    </dgm:pt>
    <dgm:pt modelId="{EEA58487-9E36-4531-A679-9967F39656A0}" type="pres">
      <dgm:prSet presAssocID="{BBF4D30B-87B1-4B50-B3CF-9C107F335640}" presName="hierChild5" presStyleCnt="0"/>
      <dgm:spPr/>
    </dgm:pt>
    <dgm:pt modelId="{00DD0430-5C7E-4044-A926-2A1D3FBA010C}" type="pres">
      <dgm:prSet presAssocID="{B40B20DB-5E8B-49DC-ADFB-41A6706893FD}" presName="hierChild5" presStyleCnt="0"/>
      <dgm:spPr/>
    </dgm:pt>
    <dgm:pt modelId="{7328C132-FDF9-4E97-869E-4EEE17C6CC91}" type="pres">
      <dgm:prSet presAssocID="{84D301BE-E57A-494F-B0B9-185E0A800CC1}" presName="Name37" presStyleLbl="parChTrans1D4" presStyleIdx="4" presStyleCnt="16"/>
      <dgm:spPr/>
      <dgm:t>
        <a:bodyPr/>
        <a:lstStyle/>
        <a:p>
          <a:endParaRPr lang="en-US"/>
        </a:p>
      </dgm:t>
    </dgm:pt>
    <dgm:pt modelId="{760026EE-CF97-496A-86C2-5FC74A578433}" type="pres">
      <dgm:prSet presAssocID="{2BA7BE0B-5E6C-4CAE-A97D-9438EBB1669E}" presName="hierRoot2" presStyleCnt="0">
        <dgm:presLayoutVars>
          <dgm:hierBranch val="init"/>
        </dgm:presLayoutVars>
      </dgm:prSet>
      <dgm:spPr/>
    </dgm:pt>
    <dgm:pt modelId="{973FB84F-EA81-41F5-80AF-979F1F95479D}" type="pres">
      <dgm:prSet presAssocID="{2BA7BE0B-5E6C-4CAE-A97D-9438EBB1669E}" presName="rootComposite" presStyleCnt="0"/>
      <dgm:spPr/>
    </dgm:pt>
    <dgm:pt modelId="{528B832F-A5D3-4D5A-B82D-002FC879528A}" type="pres">
      <dgm:prSet presAssocID="{2BA7BE0B-5E6C-4CAE-A97D-9438EBB1669E}" presName="rootText" presStyleLbl="node4" presStyleIdx="4" presStyleCnt="16">
        <dgm:presLayoutVars>
          <dgm:chPref val="3"/>
        </dgm:presLayoutVars>
      </dgm:prSet>
      <dgm:spPr/>
      <dgm:t>
        <a:bodyPr/>
        <a:lstStyle/>
        <a:p>
          <a:endParaRPr lang="en-US"/>
        </a:p>
      </dgm:t>
    </dgm:pt>
    <dgm:pt modelId="{7D587DF3-0B53-4299-A0A1-1E3876D525DB}" type="pres">
      <dgm:prSet presAssocID="{2BA7BE0B-5E6C-4CAE-A97D-9438EBB1669E}" presName="rootConnector" presStyleLbl="node4" presStyleIdx="4" presStyleCnt="16"/>
      <dgm:spPr/>
      <dgm:t>
        <a:bodyPr/>
        <a:lstStyle/>
        <a:p>
          <a:endParaRPr lang="en-US"/>
        </a:p>
      </dgm:t>
    </dgm:pt>
    <dgm:pt modelId="{F3F6AE1A-6A7D-4CC1-894F-4BCD14130DE6}" type="pres">
      <dgm:prSet presAssocID="{2BA7BE0B-5E6C-4CAE-A97D-9438EBB1669E}" presName="hierChild4" presStyleCnt="0"/>
      <dgm:spPr/>
    </dgm:pt>
    <dgm:pt modelId="{DCB27714-E8D7-43FC-9161-DBF566966FEE}" type="pres">
      <dgm:prSet presAssocID="{723CE426-6FA4-4233-B168-6D1AE32F6FFD}" presName="Name37" presStyleLbl="parChTrans1D4" presStyleIdx="5" presStyleCnt="16"/>
      <dgm:spPr/>
      <dgm:t>
        <a:bodyPr/>
        <a:lstStyle/>
        <a:p>
          <a:endParaRPr lang="en-US"/>
        </a:p>
      </dgm:t>
    </dgm:pt>
    <dgm:pt modelId="{0CE8949E-6B9E-4ADA-87DA-1570B85718C4}" type="pres">
      <dgm:prSet presAssocID="{98336482-A3AA-4CC4-B45B-894B890D4E31}" presName="hierRoot2" presStyleCnt="0">
        <dgm:presLayoutVars>
          <dgm:hierBranch val="init"/>
        </dgm:presLayoutVars>
      </dgm:prSet>
      <dgm:spPr/>
    </dgm:pt>
    <dgm:pt modelId="{996ED9A9-53CC-4BAE-99F1-3BB002B2B184}" type="pres">
      <dgm:prSet presAssocID="{98336482-A3AA-4CC4-B45B-894B890D4E31}" presName="rootComposite" presStyleCnt="0"/>
      <dgm:spPr/>
    </dgm:pt>
    <dgm:pt modelId="{B5C96928-BFDB-48ED-ACAE-75CD0948FA1B}" type="pres">
      <dgm:prSet presAssocID="{98336482-A3AA-4CC4-B45B-894B890D4E31}" presName="rootText" presStyleLbl="node4" presStyleIdx="5" presStyleCnt="16">
        <dgm:presLayoutVars>
          <dgm:chPref val="3"/>
        </dgm:presLayoutVars>
      </dgm:prSet>
      <dgm:spPr/>
      <dgm:t>
        <a:bodyPr/>
        <a:lstStyle/>
        <a:p>
          <a:endParaRPr lang="en-US"/>
        </a:p>
      </dgm:t>
    </dgm:pt>
    <dgm:pt modelId="{CA0D4ED0-061C-4A64-A42A-4CC6640BA2A8}" type="pres">
      <dgm:prSet presAssocID="{98336482-A3AA-4CC4-B45B-894B890D4E31}" presName="rootConnector" presStyleLbl="node4" presStyleIdx="5" presStyleCnt="16"/>
      <dgm:spPr/>
      <dgm:t>
        <a:bodyPr/>
        <a:lstStyle/>
        <a:p>
          <a:endParaRPr lang="en-US"/>
        </a:p>
      </dgm:t>
    </dgm:pt>
    <dgm:pt modelId="{04786FAD-F549-459D-99F5-98C8D3F48D8E}" type="pres">
      <dgm:prSet presAssocID="{98336482-A3AA-4CC4-B45B-894B890D4E31}" presName="hierChild4" presStyleCnt="0"/>
      <dgm:spPr/>
    </dgm:pt>
    <dgm:pt modelId="{923D8BDC-8F9F-4B43-B0EB-CEB40B2DCFE3}" type="pres">
      <dgm:prSet presAssocID="{98336482-A3AA-4CC4-B45B-894B890D4E31}" presName="hierChild5" presStyleCnt="0"/>
      <dgm:spPr/>
    </dgm:pt>
    <dgm:pt modelId="{E9873E39-CE13-4FA5-B2CE-314D2AF80171}" type="pres">
      <dgm:prSet presAssocID="{6A4D173D-B959-4F7E-91B0-33AAFA796766}" presName="Name37" presStyleLbl="parChTrans1D4" presStyleIdx="6" presStyleCnt="16"/>
      <dgm:spPr/>
      <dgm:t>
        <a:bodyPr/>
        <a:lstStyle/>
        <a:p>
          <a:endParaRPr lang="en-US"/>
        </a:p>
      </dgm:t>
    </dgm:pt>
    <dgm:pt modelId="{FA198142-F612-4B2C-8776-39A97CBC7610}" type="pres">
      <dgm:prSet presAssocID="{CBC5605B-FF96-405D-9F8B-882DA326DCD2}" presName="hierRoot2" presStyleCnt="0">
        <dgm:presLayoutVars>
          <dgm:hierBranch val="init"/>
        </dgm:presLayoutVars>
      </dgm:prSet>
      <dgm:spPr/>
    </dgm:pt>
    <dgm:pt modelId="{76E59E3C-CBCB-4D11-B3D1-BC981748E2C0}" type="pres">
      <dgm:prSet presAssocID="{CBC5605B-FF96-405D-9F8B-882DA326DCD2}" presName="rootComposite" presStyleCnt="0"/>
      <dgm:spPr/>
    </dgm:pt>
    <dgm:pt modelId="{058509F9-F443-4AFB-99C9-834100DF7C15}" type="pres">
      <dgm:prSet presAssocID="{CBC5605B-FF96-405D-9F8B-882DA326DCD2}" presName="rootText" presStyleLbl="node4" presStyleIdx="6" presStyleCnt="16">
        <dgm:presLayoutVars>
          <dgm:chPref val="3"/>
        </dgm:presLayoutVars>
      </dgm:prSet>
      <dgm:spPr/>
      <dgm:t>
        <a:bodyPr/>
        <a:lstStyle/>
        <a:p>
          <a:endParaRPr lang="en-US"/>
        </a:p>
      </dgm:t>
    </dgm:pt>
    <dgm:pt modelId="{D27F8065-663A-488D-A938-D1BBA2B98507}" type="pres">
      <dgm:prSet presAssocID="{CBC5605B-FF96-405D-9F8B-882DA326DCD2}" presName="rootConnector" presStyleLbl="node4" presStyleIdx="6" presStyleCnt="16"/>
      <dgm:spPr/>
      <dgm:t>
        <a:bodyPr/>
        <a:lstStyle/>
        <a:p>
          <a:endParaRPr lang="en-US"/>
        </a:p>
      </dgm:t>
    </dgm:pt>
    <dgm:pt modelId="{B6E9D89E-8057-43A5-8F1D-35ADEDA44287}" type="pres">
      <dgm:prSet presAssocID="{CBC5605B-FF96-405D-9F8B-882DA326DCD2}" presName="hierChild4" presStyleCnt="0"/>
      <dgm:spPr/>
    </dgm:pt>
    <dgm:pt modelId="{DD09243F-E838-40FA-97C3-2CF0D72EA88F}" type="pres">
      <dgm:prSet presAssocID="{CBC5605B-FF96-405D-9F8B-882DA326DCD2}" presName="hierChild5" presStyleCnt="0"/>
      <dgm:spPr/>
    </dgm:pt>
    <dgm:pt modelId="{97740E4B-D030-4584-8470-3630B6A0EF54}" type="pres">
      <dgm:prSet presAssocID="{2BA7BE0B-5E6C-4CAE-A97D-9438EBB1669E}" presName="hierChild5" presStyleCnt="0"/>
      <dgm:spPr/>
    </dgm:pt>
    <dgm:pt modelId="{698CAC83-5432-4123-AAB7-BA40733C7B90}" type="pres">
      <dgm:prSet presAssocID="{D8287D1C-3A3F-4773-9F18-0AC8DCD13A8F}" presName="Name37" presStyleLbl="parChTrans1D4" presStyleIdx="7" presStyleCnt="16"/>
      <dgm:spPr/>
      <dgm:t>
        <a:bodyPr/>
        <a:lstStyle/>
        <a:p>
          <a:endParaRPr lang="en-US"/>
        </a:p>
      </dgm:t>
    </dgm:pt>
    <dgm:pt modelId="{7FF80D04-8B02-4012-BFA1-A6F3050D5C2F}" type="pres">
      <dgm:prSet presAssocID="{D36F5AFE-B446-44E0-AA05-50E17D83F3E4}" presName="hierRoot2" presStyleCnt="0">
        <dgm:presLayoutVars>
          <dgm:hierBranch val="init"/>
        </dgm:presLayoutVars>
      </dgm:prSet>
      <dgm:spPr/>
    </dgm:pt>
    <dgm:pt modelId="{21798505-1EF3-4F00-9389-74DE57D41E14}" type="pres">
      <dgm:prSet presAssocID="{D36F5AFE-B446-44E0-AA05-50E17D83F3E4}" presName="rootComposite" presStyleCnt="0"/>
      <dgm:spPr/>
    </dgm:pt>
    <dgm:pt modelId="{17AC0BEA-55F5-4340-B11D-1D320AEB41EA}" type="pres">
      <dgm:prSet presAssocID="{D36F5AFE-B446-44E0-AA05-50E17D83F3E4}" presName="rootText" presStyleLbl="node4" presStyleIdx="7" presStyleCnt="16">
        <dgm:presLayoutVars>
          <dgm:chPref val="3"/>
        </dgm:presLayoutVars>
      </dgm:prSet>
      <dgm:spPr/>
      <dgm:t>
        <a:bodyPr/>
        <a:lstStyle/>
        <a:p>
          <a:endParaRPr lang="en-US"/>
        </a:p>
      </dgm:t>
    </dgm:pt>
    <dgm:pt modelId="{915D60E9-8D2B-4528-BC68-0CF5B8E6E5A7}" type="pres">
      <dgm:prSet presAssocID="{D36F5AFE-B446-44E0-AA05-50E17D83F3E4}" presName="rootConnector" presStyleLbl="node4" presStyleIdx="7" presStyleCnt="16"/>
      <dgm:spPr/>
      <dgm:t>
        <a:bodyPr/>
        <a:lstStyle/>
        <a:p>
          <a:endParaRPr lang="en-US"/>
        </a:p>
      </dgm:t>
    </dgm:pt>
    <dgm:pt modelId="{4ACF30F7-D30B-49C6-AA07-AB7A8A445F06}" type="pres">
      <dgm:prSet presAssocID="{D36F5AFE-B446-44E0-AA05-50E17D83F3E4}" presName="hierChild4" presStyleCnt="0"/>
      <dgm:spPr/>
    </dgm:pt>
    <dgm:pt modelId="{ED8FA498-B76D-4647-A606-27BEC84DD892}" type="pres">
      <dgm:prSet presAssocID="{73CC479E-CF08-4419-9C03-C099CD333037}" presName="Name37" presStyleLbl="parChTrans1D4" presStyleIdx="8" presStyleCnt="16"/>
      <dgm:spPr/>
      <dgm:t>
        <a:bodyPr/>
        <a:lstStyle/>
        <a:p>
          <a:endParaRPr lang="en-US"/>
        </a:p>
      </dgm:t>
    </dgm:pt>
    <dgm:pt modelId="{8CF994CB-0E88-4818-888F-A6815D805852}" type="pres">
      <dgm:prSet presAssocID="{06EB1FB6-3FB6-44C1-BEEF-A7BF3C2B274E}" presName="hierRoot2" presStyleCnt="0">
        <dgm:presLayoutVars>
          <dgm:hierBranch val="init"/>
        </dgm:presLayoutVars>
      </dgm:prSet>
      <dgm:spPr/>
    </dgm:pt>
    <dgm:pt modelId="{504539AC-F9C4-4E87-8A35-36E3D020F595}" type="pres">
      <dgm:prSet presAssocID="{06EB1FB6-3FB6-44C1-BEEF-A7BF3C2B274E}" presName="rootComposite" presStyleCnt="0"/>
      <dgm:spPr/>
    </dgm:pt>
    <dgm:pt modelId="{AE5171A1-7D90-4663-B26C-B08F5CC4B577}" type="pres">
      <dgm:prSet presAssocID="{06EB1FB6-3FB6-44C1-BEEF-A7BF3C2B274E}" presName="rootText" presStyleLbl="node4" presStyleIdx="8" presStyleCnt="16">
        <dgm:presLayoutVars>
          <dgm:chPref val="3"/>
        </dgm:presLayoutVars>
      </dgm:prSet>
      <dgm:spPr/>
      <dgm:t>
        <a:bodyPr/>
        <a:lstStyle/>
        <a:p>
          <a:endParaRPr lang="en-US"/>
        </a:p>
      </dgm:t>
    </dgm:pt>
    <dgm:pt modelId="{D3AE5708-69F2-4DB6-B973-F267009E1C20}" type="pres">
      <dgm:prSet presAssocID="{06EB1FB6-3FB6-44C1-BEEF-A7BF3C2B274E}" presName="rootConnector" presStyleLbl="node4" presStyleIdx="8" presStyleCnt="16"/>
      <dgm:spPr/>
      <dgm:t>
        <a:bodyPr/>
        <a:lstStyle/>
        <a:p>
          <a:endParaRPr lang="en-US"/>
        </a:p>
      </dgm:t>
    </dgm:pt>
    <dgm:pt modelId="{571157F2-4231-4C52-BCDE-3A286A3ACAB5}" type="pres">
      <dgm:prSet presAssocID="{06EB1FB6-3FB6-44C1-BEEF-A7BF3C2B274E}" presName="hierChild4" presStyleCnt="0"/>
      <dgm:spPr/>
    </dgm:pt>
    <dgm:pt modelId="{35603709-3156-4BAC-99EE-6476EE02FF7F}" type="pres">
      <dgm:prSet presAssocID="{06EB1FB6-3FB6-44C1-BEEF-A7BF3C2B274E}" presName="hierChild5" presStyleCnt="0"/>
      <dgm:spPr/>
    </dgm:pt>
    <dgm:pt modelId="{E9A65BA5-68CC-43FD-9D50-20A17B5776AF}" type="pres">
      <dgm:prSet presAssocID="{4AAA8FD6-45D9-4890-BEF0-9AA975CFE789}" presName="Name37" presStyleLbl="parChTrans1D4" presStyleIdx="9" presStyleCnt="16"/>
      <dgm:spPr/>
      <dgm:t>
        <a:bodyPr/>
        <a:lstStyle/>
        <a:p>
          <a:endParaRPr lang="en-US"/>
        </a:p>
      </dgm:t>
    </dgm:pt>
    <dgm:pt modelId="{D0105E36-8703-476E-866B-95392D9C2B30}" type="pres">
      <dgm:prSet presAssocID="{761D8089-C435-473D-97BB-37359F46A2F4}" presName="hierRoot2" presStyleCnt="0">
        <dgm:presLayoutVars>
          <dgm:hierBranch val="init"/>
        </dgm:presLayoutVars>
      </dgm:prSet>
      <dgm:spPr/>
    </dgm:pt>
    <dgm:pt modelId="{40966BE1-EB6D-491E-B3EC-7D0960B84D2D}" type="pres">
      <dgm:prSet presAssocID="{761D8089-C435-473D-97BB-37359F46A2F4}" presName="rootComposite" presStyleCnt="0"/>
      <dgm:spPr/>
    </dgm:pt>
    <dgm:pt modelId="{DF9A73D0-91E2-48B0-AEBB-5334FF9FDEBC}" type="pres">
      <dgm:prSet presAssocID="{761D8089-C435-473D-97BB-37359F46A2F4}" presName="rootText" presStyleLbl="node4" presStyleIdx="9" presStyleCnt="16">
        <dgm:presLayoutVars>
          <dgm:chPref val="3"/>
        </dgm:presLayoutVars>
      </dgm:prSet>
      <dgm:spPr/>
      <dgm:t>
        <a:bodyPr/>
        <a:lstStyle/>
        <a:p>
          <a:endParaRPr lang="en-US"/>
        </a:p>
      </dgm:t>
    </dgm:pt>
    <dgm:pt modelId="{587A94F8-2305-4A11-B500-DC23F2F53E74}" type="pres">
      <dgm:prSet presAssocID="{761D8089-C435-473D-97BB-37359F46A2F4}" presName="rootConnector" presStyleLbl="node4" presStyleIdx="9" presStyleCnt="16"/>
      <dgm:spPr/>
      <dgm:t>
        <a:bodyPr/>
        <a:lstStyle/>
        <a:p>
          <a:endParaRPr lang="en-US"/>
        </a:p>
      </dgm:t>
    </dgm:pt>
    <dgm:pt modelId="{36B377F0-4D2D-4783-9984-DC39034131CA}" type="pres">
      <dgm:prSet presAssocID="{761D8089-C435-473D-97BB-37359F46A2F4}" presName="hierChild4" presStyleCnt="0"/>
      <dgm:spPr/>
    </dgm:pt>
    <dgm:pt modelId="{D96B5DF9-85B9-4EED-ACB0-9C3D5346C25F}" type="pres">
      <dgm:prSet presAssocID="{761D8089-C435-473D-97BB-37359F46A2F4}" presName="hierChild5" presStyleCnt="0"/>
      <dgm:spPr/>
    </dgm:pt>
    <dgm:pt modelId="{BC5BEE9E-3648-4880-9FCD-F3044C135068}" type="pres">
      <dgm:prSet presAssocID="{D36F5AFE-B446-44E0-AA05-50E17D83F3E4}" presName="hierChild5" presStyleCnt="0"/>
      <dgm:spPr/>
    </dgm:pt>
    <dgm:pt modelId="{1F9D868B-CCFE-43A6-BBA4-A84205992CEE}" type="pres">
      <dgm:prSet presAssocID="{9FB6E4F1-64B2-4919-A817-D202FB5C2BDD}" presName="hierChild5" presStyleCnt="0"/>
      <dgm:spPr/>
    </dgm:pt>
    <dgm:pt modelId="{FD40F335-3313-4879-82BC-F8BD48252B3E}" type="pres">
      <dgm:prSet presAssocID="{D4980179-411E-4256-9323-38E41AD3E14E}" presName="Name37" presStyleLbl="parChTrans1D3" presStyleIdx="5" presStyleCnt="6"/>
      <dgm:spPr/>
      <dgm:t>
        <a:bodyPr/>
        <a:lstStyle/>
        <a:p>
          <a:endParaRPr lang="en-US"/>
        </a:p>
      </dgm:t>
    </dgm:pt>
    <dgm:pt modelId="{6BF6F44A-8F3F-42DF-960A-D5A26AF67EBC}" type="pres">
      <dgm:prSet presAssocID="{81FA9CDB-9BF8-40F4-88DD-BE6E1B96A6AC}" presName="hierRoot2" presStyleCnt="0">
        <dgm:presLayoutVars>
          <dgm:hierBranch val="init"/>
        </dgm:presLayoutVars>
      </dgm:prSet>
      <dgm:spPr/>
    </dgm:pt>
    <dgm:pt modelId="{A3FE949E-70A4-4619-AAB2-65D34371269F}" type="pres">
      <dgm:prSet presAssocID="{81FA9CDB-9BF8-40F4-88DD-BE6E1B96A6AC}" presName="rootComposite" presStyleCnt="0"/>
      <dgm:spPr/>
    </dgm:pt>
    <dgm:pt modelId="{EE1BAF90-A60C-496A-B90F-9410027EA0EF}" type="pres">
      <dgm:prSet presAssocID="{81FA9CDB-9BF8-40F4-88DD-BE6E1B96A6AC}" presName="rootText" presStyleLbl="node3" presStyleIdx="5" presStyleCnt="6">
        <dgm:presLayoutVars>
          <dgm:chPref val="3"/>
        </dgm:presLayoutVars>
      </dgm:prSet>
      <dgm:spPr/>
      <dgm:t>
        <a:bodyPr/>
        <a:lstStyle/>
        <a:p>
          <a:endParaRPr lang="en-US"/>
        </a:p>
      </dgm:t>
    </dgm:pt>
    <dgm:pt modelId="{BEB327D8-DA0E-4157-A8B3-0D684B489324}" type="pres">
      <dgm:prSet presAssocID="{81FA9CDB-9BF8-40F4-88DD-BE6E1B96A6AC}" presName="rootConnector" presStyleLbl="node3" presStyleIdx="5" presStyleCnt="6"/>
      <dgm:spPr/>
      <dgm:t>
        <a:bodyPr/>
        <a:lstStyle/>
        <a:p>
          <a:endParaRPr lang="en-US"/>
        </a:p>
      </dgm:t>
    </dgm:pt>
    <dgm:pt modelId="{4320F38A-B8F4-4322-9DE8-946D7C0A7E11}" type="pres">
      <dgm:prSet presAssocID="{81FA9CDB-9BF8-40F4-88DD-BE6E1B96A6AC}" presName="hierChild4" presStyleCnt="0"/>
      <dgm:spPr/>
    </dgm:pt>
    <dgm:pt modelId="{7338DD98-EE1E-436D-9731-D18E355D79FA}" type="pres">
      <dgm:prSet presAssocID="{4E2B60C5-B4A6-4630-8BAA-9FA24C828F19}" presName="Name37" presStyleLbl="parChTrans1D4" presStyleIdx="10" presStyleCnt="16"/>
      <dgm:spPr/>
      <dgm:t>
        <a:bodyPr/>
        <a:lstStyle/>
        <a:p>
          <a:endParaRPr lang="en-US"/>
        </a:p>
      </dgm:t>
    </dgm:pt>
    <dgm:pt modelId="{B9CA584E-D6FC-41C9-B61D-87C8C9EB650F}" type="pres">
      <dgm:prSet presAssocID="{5B434D27-B637-4034-9920-C860BF56F528}" presName="hierRoot2" presStyleCnt="0">
        <dgm:presLayoutVars>
          <dgm:hierBranch val="init"/>
        </dgm:presLayoutVars>
      </dgm:prSet>
      <dgm:spPr/>
    </dgm:pt>
    <dgm:pt modelId="{141E0FA5-2544-4F5B-BA45-710E6306B95E}" type="pres">
      <dgm:prSet presAssocID="{5B434D27-B637-4034-9920-C860BF56F528}" presName="rootComposite" presStyleCnt="0"/>
      <dgm:spPr/>
    </dgm:pt>
    <dgm:pt modelId="{0F5CABCF-DDB0-4C0F-8E6A-F7D425657F4B}" type="pres">
      <dgm:prSet presAssocID="{5B434D27-B637-4034-9920-C860BF56F528}" presName="rootText" presStyleLbl="node4" presStyleIdx="10" presStyleCnt="16" custLinFactNeighborX="5655" custLinFactNeighborY="20460">
        <dgm:presLayoutVars>
          <dgm:chPref val="3"/>
        </dgm:presLayoutVars>
      </dgm:prSet>
      <dgm:spPr/>
      <dgm:t>
        <a:bodyPr/>
        <a:lstStyle/>
        <a:p>
          <a:endParaRPr lang="en-US"/>
        </a:p>
      </dgm:t>
    </dgm:pt>
    <dgm:pt modelId="{866E7B8E-98D2-4F79-89AF-80950072141A}" type="pres">
      <dgm:prSet presAssocID="{5B434D27-B637-4034-9920-C860BF56F528}" presName="rootConnector" presStyleLbl="node4" presStyleIdx="10" presStyleCnt="16"/>
      <dgm:spPr/>
      <dgm:t>
        <a:bodyPr/>
        <a:lstStyle/>
        <a:p>
          <a:endParaRPr lang="en-US"/>
        </a:p>
      </dgm:t>
    </dgm:pt>
    <dgm:pt modelId="{658E73D3-F405-4AA9-B3A2-D06E95A9A32F}" type="pres">
      <dgm:prSet presAssocID="{5B434D27-B637-4034-9920-C860BF56F528}" presName="hierChild4" presStyleCnt="0"/>
      <dgm:spPr/>
    </dgm:pt>
    <dgm:pt modelId="{AF529AFD-283D-4C37-80EE-9EA694563FB7}" type="pres">
      <dgm:prSet presAssocID="{5B434D27-B637-4034-9920-C860BF56F528}" presName="hierChild5" presStyleCnt="0"/>
      <dgm:spPr/>
    </dgm:pt>
    <dgm:pt modelId="{F474458E-818C-4DDE-B38E-BE425609899A}" type="pres">
      <dgm:prSet presAssocID="{6EC95B0D-1748-4041-8361-7469A861188D}" presName="Name37" presStyleLbl="parChTrans1D4" presStyleIdx="11" presStyleCnt="16"/>
      <dgm:spPr/>
      <dgm:t>
        <a:bodyPr/>
        <a:lstStyle/>
        <a:p>
          <a:endParaRPr lang="en-US"/>
        </a:p>
      </dgm:t>
    </dgm:pt>
    <dgm:pt modelId="{C5438711-83E5-4A74-A47E-0FFCFA9DB562}" type="pres">
      <dgm:prSet presAssocID="{43BEC2E9-6EC4-42F1-91EC-308E65F5ACF5}" presName="hierRoot2" presStyleCnt="0">
        <dgm:presLayoutVars>
          <dgm:hierBranch val="init"/>
        </dgm:presLayoutVars>
      </dgm:prSet>
      <dgm:spPr/>
    </dgm:pt>
    <dgm:pt modelId="{9B86731F-6940-4318-8CC4-11A071180398}" type="pres">
      <dgm:prSet presAssocID="{43BEC2E9-6EC4-42F1-91EC-308E65F5ACF5}" presName="rootComposite" presStyleCnt="0"/>
      <dgm:spPr/>
    </dgm:pt>
    <dgm:pt modelId="{FCAFDD78-642B-4989-BDA2-0F3FB01CDBFB}" type="pres">
      <dgm:prSet presAssocID="{43BEC2E9-6EC4-42F1-91EC-308E65F5ACF5}" presName="rootText" presStyleLbl="node4" presStyleIdx="11" presStyleCnt="16" custLinFactNeighborX="5655" custLinFactNeighborY="23832">
        <dgm:presLayoutVars>
          <dgm:chPref val="3"/>
        </dgm:presLayoutVars>
      </dgm:prSet>
      <dgm:spPr/>
      <dgm:t>
        <a:bodyPr/>
        <a:lstStyle/>
        <a:p>
          <a:endParaRPr lang="en-US"/>
        </a:p>
      </dgm:t>
    </dgm:pt>
    <dgm:pt modelId="{F653178B-61C8-4336-82E0-EE212A9AF3FD}" type="pres">
      <dgm:prSet presAssocID="{43BEC2E9-6EC4-42F1-91EC-308E65F5ACF5}" presName="rootConnector" presStyleLbl="node4" presStyleIdx="11" presStyleCnt="16"/>
      <dgm:spPr/>
      <dgm:t>
        <a:bodyPr/>
        <a:lstStyle/>
        <a:p>
          <a:endParaRPr lang="en-US"/>
        </a:p>
      </dgm:t>
    </dgm:pt>
    <dgm:pt modelId="{28B8AFDF-457E-4854-B516-8B4813FA6654}" type="pres">
      <dgm:prSet presAssocID="{43BEC2E9-6EC4-42F1-91EC-308E65F5ACF5}" presName="hierChild4" presStyleCnt="0"/>
      <dgm:spPr/>
    </dgm:pt>
    <dgm:pt modelId="{E31867DE-979D-429B-B348-A557DA16C359}" type="pres">
      <dgm:prSet presAssocID="{43BEC2E9-6EC4-42F1-91EC-308E65F5ACF5}" presName="hierChild5" presStyleCnt="0"/>
      <dgm:spPr/>
    </dgm:pt>
    <dgm:pt modelId="{6A56DC8C-681E-47B5-AD67-E1EA1EA22E78}" type="pres">
      <dgm:prSet presAssocID="{27083F09-D9C3-4A94-B863-CAF706C8A7AF}" presName="Name37" presStyleLbl="parChTrans1D4" presStyleIdx="12" presStyleCnt="16"/>
      <dgm:spPr/>
      <dgm:t>
        <a:bodyPr/>
        <a:lstStyle/>
        <a:p>
          <a:endParaRPr lang="en-US"/>
        </a:p>
      </dgm:t>
    </dgm:pt>
    <dgm:pt modelId="{D977F78A-558E-47B7-BFA6-8A1C91307D59}" type="pres">
      <dgm:prSet presAssocID="{1C2E1F91-892D-45CB-BF13-CBC33BDC0A15}" presName="hierRoot2" presStyleCnt="0">
        <dgm:presLayoutVars>
          <dgm:hierBranch val="init"/>
        </dgm:presLayoutVars>
      </dgm:prSet>
      <dgm:spPr/>
    </dgm:pt>
    <dgm:pt modelId="{24364443-9B58-4238-B855-F774829AC2D8}" type="pres">
      <dgm:prSet presAssocID="{1C2E1F91-892D-45CB-BF13-CBC33BDC0A15}" presName="rootComposite" presStyleCnt="0"/>
      <dgm:spPr/>
    </dgm:pt>
    <dgm:pt modelId="{ED4BD7C4-31D5-49A7-B597-10AA123245ED}" type="pres">
      <dgm:prSet presAssocID="{1C2E1F91-892D-45CB-BF13-CBC33BDC0A15}" presName="rootText" presStyleLbl="node4" presStyleIdx="12" presStyleCnt="16" custLinFactNeighborX="6540" custLinFactNeighborY="22848">
        <dgm:presLayoutVars>
          <dgm:chPref val="3"/>
        </dgm:presLayoutVars>
      </dgm:prSet>
      <dgm:spPr/>
      <dgm:t>
        <a:bodyPr/>
        <a:lstStyle/>
        <a:p>
          <a:endParaRPr lang="en-US"/>
        </a:p>
      </dgm:t>
    </dgm:pt>
    <dgm:pt modelId="{E89BF071-F312-49AD-8DEC-BE5BA387D562}" type="pres">
      <dgm:prSet presAssocID="{1C2E1F91-892D-45CB-BF13-CBC33BDC0A15}" presName="rootConnector" presStyleLbl="node4" presStyleIdx="12" presStyleCnt="16"/>
      <dgm:spPr/>
      <dgm:t>
        <a:bodyPr/>
        <a:lstStyle/>
        <a:p>
          <a:endParaRPr lang="en-US"/>
        </a:p>
      </dgm:t>
    </dgm:pt>
    <dgm:pt modelId="{B579DC6A-12F3-4ED4-8438-58D57793643E}" type="pres">
      <dgm:prSet presAssocID="{1C2E1F91-892D-45CB-BF13-CBC33BDC0A15}" presName="hierChild4" presStyleCnt="0"/>
      <dgm:spPr/>
    </dgm:pt>
    <dgm:pt modelId="{632B834A-DEE6-4EED-9EC9-0BCA95F18B4B}" type="pres">
      <dgm:prSet presAssocID="{1C2E1F91-892D-45CB-BF13-CBC33BDC0A15}" presName="hierChild5" presStyleCnt="0"/>
      <dgm:spPr/>
    </dgm:pt>
    <dgm:pt modelId="{61A68F6A-3F7F-45B4-97A7-488C20A941C4}" type="pres">
      <dgm:prSet presAssocID="{614053FD-391B-4E30-A823-29CE79977B8B}" presName="Name37" presStyleLbl="parChTrans1D4" presStyleIdx="13" presStyleCnt="16"/>
      <dgm:spPr/>
      <dgm:t>
        <a:bodyPr/>
        <a:lstStyle/>
        <a:p>
          <a:endParaRPr lang="en-US"/>
        </a:p>
      </dgm:t>
    </dgm:pt>
    <dgm:pt modelId="{6C140ACF-1809-459E-A3B6-970A8A12E625}" type="pres">
      <dgm:prSet presAssocID="{23969D57-DFA6-4152-9FA4-746AD5CD84F8}" presName="hierRoot2" presStyleCnt="0">
        <dgm:presLayoutVars>
          <dgm:hierBranch val="init"/>
        </dgm:presLayoutVars>
      </dgm:prSet>
      <dgm:spPr/>
    </dgm:pt>
    <dgm:pt modelId="{0F4284D5-899B-41BC-B5F8-D7598A77B698}" type="pres">
      <dgm:prSet presAssocID="{23969D57-DFA6-4152-9FA4-746AD5CD84F8}" presName="rootComposite" presStyleCnt="0"/>
      <dgm:spPr/>
    </dgm:pt>
    <dgm:pt modelId="{BE685BD1-9C2A-4B81-8CD9-6B91FE5F0A78}" type="pres">
      <dgm:prSet presAssocID="{23969D57-DFA6-4152-9FA4-746AD5CD84F8}" presName="rootText" presStyleLbl="node4" presStyleIdx="13" presStyleCnt="16" custLinFactNeighborX="6540" custLinFactNeighborY="9577">
        <dgm:presLayoutVars>
          <dgm:chPref val="3"/>
        </dgm:presLayoutVars>
      </dgm:prSet>
      <dgm:spPr/>
      <dgm:t>
        <a:bodyPr/>
        <a:lstStyle/>
        <a:p>
          <a:endParaRPr lang="en-US"/>
        </a:p>
      </dgm:t>
    </dgm:pt>
    <dgm:pt modelId="{76DD2EFB-87F2-455D-A2D5-7100C197ABC6}" type="pres">
      <dgm:prSet presAssocID="{23969D57-DFA6-4152-9FA4-746AD5CD84F8}" presName="rootConnector" presStyleLbl="node4" presStyleIdx="13" presStyleCnt="16"/>
      <dgm:spPr/>
      <dgm:t>
        <a:bodyPr/>
        <a:lstStyle/>
        <a:p>
          <a:endParaRPr lang="en-US"/>
        </a:p>
      </dgm:t>
    </dgm:pt>
    <dgm:pt modelId="{1265694B-62C4-4F44-8F3C-976CB239C527}" type="pres">
      <dgm:prSet presAssocID="{23969D57-DFA6-4152-9FA4-746AD5CD84F8}" presName="hierChild4" presStyleCnt="0"/>
      <dgm:spPr/>
    </dgm:pt>
    <dgm:pt modelId="{517E8D4A-9A70-4D72-9FC8-930D0CF72863}" type="pres">
      <dgm:prSet presAssocID="{23969D57-DFA6-4152-9FA4-746AD5CD84F8}" presName="hierChild5" presStyleCnt="0"/>
      <dgm:spPr/>
    </dgm:pt>
    <dgm:pt modelId="{70890447-74D3-4DB7-AAE4-206361B371CB}" type="pres">
      <dgm:prSet presAssocID="{DB93D73B-B071-44CC-9F0E-8939B39FA4A7}" presName="Name37" presStyleLbl="parChTrans1D4" presStyleIdx="14" presStyleCnt="16"/>
      <dgm:spPr/>
      <dgm:t>
        <a:bodyPr/>
        <a:lstStyle/>
        <a:p>
          <a:endParaRPr lang="en-US"/>
        </a:p>
      </dgm:t>
    </dgm:pt>
    <dgm:pt modelId="{5F9BFF5F-1A6C-4E90-903D-3C3636626483}" type="pres">
      <dgm:prSet presAssocID="{D404F04A-18F9-42B3-B616-AE862314CE89}" presName="hierRoot2" presStyleCnt="0">
        <dgm:presLayoutVars>
          <dgm:hierBranch val="init"/>
        </dgm:presLayoutVars>
      </dgm:prSet>
      <dgm:spPr/>
    </dgm:pt>
    <dgm:pt modelId="{2A9DD8A7-510B-4770-A642-B28A454C7447}" type="pres">
      <dgm:prSet presAssocID="{D404F04A-18F9-42B3-B616-AE862314CE89}" presName="rootComposite" presStyleCnt="0"/>
      <dgm:spPr/>
    </dgm:pt>
    <dgm:pt modelId="{1125CB26-7CDF-4251-948E-4042044BA422}" type="pres">
      <dgm:prSet presAssocID="{D404F04A-18F9-42B3-B616-AE862314CE89}" presName="rootText" presStyleLbl="node4" presStyleIdx="14" presStyleCnt="16">
        <dgm:presLayoutVars>
          <dgm:chPref val="3"/>
        </dgm:presLayoutVars>
      </dgm:prSet>
      <dgm:spPr/>
      <dgm:t>
        <a:bodyPr/>
        <a:lstStyle/>
        <a:p>
          <a:endParaRPr lang="en-US"/>
        </a:p>
      </dgm:t>
    </dgm:pt>
    <dgm:pt modelId="{39C28E83-DE46-40CF-93BD-CF38F14269A3}" type="pres">
      <dgm:prSet presAssocID="{D404F04A-18F9-42B3-B616-AE862314CE89}" presName="rootConnector" presStyleLbl="node4" presStyleIdx="14" presStyleCnt="16"/>
      <dgm:spPr/>
      <dgm:t>
        <a:bodyPr/>
        <a:lstStyle/>
        <a:p>
          <a:endParaRPr lang="en-US"/>
        </a:p>
      </dgm:t>
    </dgm:pt>
    <dgm:pt modelId="{69565C4A-C659-4883-A4F7-AD61DCFE9679}" type="pres">
      <dgm:prSet presAssocID="{D404F04A-18F9-42B3-B616-AE862314CE89}" presName="hierChild4" presStyleCnt="0"/>
      <dgm:spPr/>
    </dgm:pt>
    <dgm:pt modelId="{D0A6B39F-94F7-4252-9CDB-5ED74B68737A}" type="pres">
      <dgm:prSet presAssocID="{D404F04A-18F9-42B3-B616-AE862314CE89}" presName="hierChild5" presStyleCnt="0"/>
      <dgm:spPr/>
    </dgm:pt>
    <dgm:pt modelId="{5B880266-0A79-49B6-BE90-C4F7B8ABFA7D}" type="pres">
      <dgm:prSet presAssocID="{2AC5649E-91DD-48BA-B204-6DFC97FFD5EF}" presName="Name37" presStyleLbl="parChTrans1D4" presStyleIdx="15" presStyleCnt="16"/>
      <dgm:spPr/>
      <dgm:t>
        <a:bodyPr/>
        <a:lstStyle/>
        <a:p>
          <a:endParaRPr lang="en-US"/>
        </a:p>
      </dgm:t>
    </dgm:pt>
    <dgm:pt modelId="{ECB5623D-127E-411A-A307-39498869AEA2}" type="pres">
      <dgm:prSet presAssocID="{7A92A419-8C39-4585-8209-3CCA31ADAC2F}" presName="hierRoot2" presStyleCnt="0">
        <dgm:presLayoutVars>
          <dgm:hierBranch val="init"/>
        </dgm:presLayoutVars>
      </dgm:prSet>
      <dgm:spPr/>
    </dgm:pt>
    <dgm:pt modelId="{81FCD4E8-30BD-42F2-8CF6-18228C8C8BDA}" type="pres">
      <dgm:prSet presAssocID="{7A92A419-8C39-4585-8209-3CCA31ADAC2F}" presName="rootComposite" presStyleCnt="0"/>
      <dgm:spPr/>
    </dgm:pt>
    <dgm:pt modelId="{165FFFCE-9926-4388-8ADE-6477CEF9ED1D}" type="pres">
      <dgm:prSet presAssocID="{7A92A419-8C39-4585-8209-3CCA31ADAC2F}" presName="rootText" presStyleLbl="node4" presStyleIdx="15" presStyleCnt="16">
        <dgm:presLayoutVars>
          <dgm:chPref val="3"/>
        </dgm:presLayoutVars>
      </dgm:prSet>
      <dgm:spPr/>
      <dgm:t>
        <a:bodyPr/>
        <a:lstStyle/>
        <a:p>
          <a:endParaRPr lang="en-US"/>
        </a:p>
      </dgm:t>
    </dgm:pt>
    <dgm:pt modelId="{38CE697A-1447-4050-82B0-EEE2A1CE9AFF}" type="pres">
      <dgm:prSet presAssocID="{7A92A419-8C39-4585-8209-3CCA31ADAC2F}" presName="rootConnector" presStyleLbl="node4" presStyleIdx="15" presStyleCnt="16"/>
      <dgm:spPr/>
      <dgm:t>
        <a:bodyPr/>
        <a:lstStyle/>
        <a:p>
          <a:endParaRPr lang="en-US"/>
        </a:p>
      </dgm:t>
    </dgm:pt>
    <dgm:pt modelId="{2DEBBD96-D11A-44C5-83D1-92EBAB802F1C}" type="pres">
      <dgm:prSet presAssocID="{7A92A419-8C39-4585-8209-3CCA31ADAC2F}" presName="hierChild4" presStyleCnt="0"/>
      <dgm:spPr/>
    </dgm:pt>
    <dgm:pt modelId="{99B0B924-2ECA-413F-ADFD-A8F19028C6C7}" type="pres">
      <dgm:prSet presAssocID="{7A92A419-8C39-4585-8209-3CCA31ADAC2F}" presName="hierChild5" presStyleCnt="0"/>
      <dgm:spPr/>
    </dgm:pt>
    <dgm:pt modelId="{7574621D-BDB8-4179-92EB-D44D973CDAA5}" type="pres">
      <dgm:prSet presAssocID="{81FA9CDB-9BF8-40F4-88DD-BE6E1B96A6AC}" presName="hierChild5" presStyleCnt="0"/>
      <dgm:spPr/>
    </dgm:pt>
    <dgm:pt modelId="{3BBF7C43-4BAA-4067-9633-D037823A9C44}" type="pres">
      <dgm:prSet presAssocID="{8E2074C4-09C7-4738-9150-D9B02B1231F0}" presName="hierChild5" presStyleCnt="0"/>
      <dgm:spPr/>
    </dgm:pt>
    <dgm:pt modelId="{8831316D-1BD2-45EB-8680-038B97C1DAE7}" type="pres">
      <dgm:prSet presAssocID="{CC0D8A6D-D7E2-4C80-9FED-3A03B1B93590}" presName="hierChild3" presStyleCnt="0"/>
      <dgm:spPr/>
    </dgm:pt>
    <dgm:pt modelId="{756F075C-0DA5-4D75-814F-A86DA5FB66D9}" type="pres">
      <dgm:prSet presAssocID="{B1DAF87A-1DA3-440A-B9D7-45F34345C571}" presName="Name111" presStyleLbl="parChTrans1D2" presStyleIdx="4" presStyleCnt="5"/>
      <dgm:spPr/>
      <dgm:t>
        <a:bodyPr/>
        <a:lstStyle/>
        <a:p>
          <a:endParaRPr lang="en-US"/>
        </a:p>
      </dgm:t>
    </dgm:pt>
    <dgm:pt modelId="{98364B70-3448-4823-9188-920EE16FA0A4}" type="pres">
      <dgm:prSet presAssocID="{803102D8-0337-4DF1-A062-CED555EF4634}" presName="hierRoot3" presStyleCnt="0">
        <dgm:presLayoutVars>
          <dgm:hierBranch val="init"/>
        </dgm:presLayoutVars>
      </dgm:prSet>
      <dgm:spPr/>
    </dgm:pt>
    <dgm:pt modelId="{CC2BBB1D-E0C6-4B02-837F-CABBB7A612A6}" type="pres">
      <dgm:prSet presAssocID="{803102D8-0337-4DF1-A062-CED555EF4634}" presName="rootComposite3" presStyleCnt="0"/>
      <dgm:spPr/>
    </dgm:pt>
    <dgm:pt modelId="{96D78846-3750-4368-A788-3DBA6752AA0B}" type="pres">
      <dgm:prSet presAssocID="{803102D8-0337-4DF1-A062-CED555EF4634}" presName="rootText3" presStyleLbl="asst1" presStyleIdx="0" presStyleCnt="1">
        <dgm:presLayoutVars>
          <dgm:chPref val="3"/>
        </dgm:presLayoutVars>
      </dgm:prSet>
      <dgm:spPr/>
      <dgm:t>
        <a:bodyPr/>
        <a:lstStyle/>
        <a:p>
          <a:endParaRPr lang="en-US"/>
        </a:p>
      </dgm:t>
    </dgm:pt>
    <dgm:pt modelId="{DFAB2A5E-BEB6-4118-9F88-10072F82BBC2}" type="pres">
      <dgm:prSet presAssocID="{803102D8-0337-4DF1-A062-CED555EF4634}" presName="rootConnector3" presStyleLbl="asst1" presStyleIdx="0" presStyleCnt="1"/>
      <dgm:spPr/>
      <dgm:t>
        <a:bodyPr/>
        <a:lstStyle/>
        <a:p>
          <a:endParaRPr lang="en-US"/>
        </a:p>
      </dgm:t>
    </dgm:pt>
    <dgm:pt modelId="{C456E8B5-733A-452F-B690-AADC526C9C5F}" type="pres">
      <dgm:prSet presAssocID="{803102D8-0337-4DF1-A062-CED555EF4634}" presName="hierChild6" presStyleCnt="0"/>
      <dgm:spPr/>
    </dgm:pt>
    <dgm:pt modelId="{70FCFD99-13B3-4060-A0FA-D926777147FD}" type="pres">
      <dgm:prSet presAssocID="{803102D8-0337-4DF1-A062-CED555EF4634}" presName="hierChild7" presStyleCnt="0"/>
      <dgm:spPr/>
    </dgm:pt>
  </dgm:ptLst>
  <dgm:cxnLst>
    <dgm:cxn modelId="{F92D4725-5D6A-4684-AB74-585DA41D3D80}" srcId="{B40B20DB-5E8B-49DC-ADFB-41A6706893FD}" destId="{0E81485B-9572-4A8E-8F44-217D7E34144D}" srcOrd="0" destOrd="0" parTransId="{6589C2F2-DD2C-46C8-A254-AEFFA87D4EB1}" sibTransId="{3D00F775-94A5-4B57-B491-58BA1C4947DD}"/>
    <dgm:cxn modelId="{817D26DA-9BAE-46DA-B14E-1AD6708C8766}" type="presOf" srcId="{170B5DE0-9C72-48FF-9874-351379041B41}" destId="{D6295D90-8FE0-4755-94AB-ABEC9FD54B92}" srcOrd="0" destOrd="0" presId="urn:microsoft.com/office/officeart/2005/8/layout/orgChart1"/>
    <dgm:cxn modelId="{8C882462-3980-4E30-B1E8-35B46BDF1534}" type="presOf" srcId="{23969D57-DFA6-4152-9FA4-746AD5CD84F8}" destId="{76DD2EFB-87F2-455D-A2D5-7100C197ABC6}" srcOrd="1" destOrd="0" presId="urn:microsoft.com/office/officeart/2005/8/layout/orgChart1"/>
    <dgm:cxn modelId="{B6C1CF36-1072-47CE-A629-A687AEFD4319}" type="presOf" srcId="{CBC5605B-FF96-405D-9F8B-882DA326DCD2}" destId="{058509F9-F443-4AFB-99C9-834100DF7C15}" srcOrd="0" destOrd="0" presId="urn:microsoft.com/office/officeart/2005/8/layout/orgChart1"/>
    <dgm:cxn modelId="{823F193C-84E5-4D50-9FE2-D77F80CF3E8D}" srcId="{808D612C-DCBF-4D0F-9C83-7F7FB90F0CB7}" destId="{585AEB89-9C48-404E-AAAA-BCC29DED4AAC}" srcOrd="1" destOrd="0" parTransId="{C6836436-9DFF-4DD3-8960-20CEA6382FBD}" sibTransId="{FBCBBAF4-6A8C-4A62-8408-FFF4E05ABE90}"/>
    <dgm:cxn modelId="{A1B3C119-E737-4209-9A81-9250CA1F6D4D}" type="presOf" srcId="{C6836436-9DFF-4DD3-8960-20CEA6382FBD}" destId="{8B8554E8-598E-4296-831A-5648BA042E35}" srcOrd="0" destOrd="0" presId="urn:microsoft.com/office/officeart/2005/8/layout/orgChart1"/>
    <dgm:cxn modelId="{DA0B96A4-3028-4059-B7E3-371874867F74}" type="presOf" srcId="{8E2074C4-09C7-4738-9150-D9B02B1231F0}" destId="{7446B1C4-BD9E-4C1E-A444-2E396C295956}" srcOrd="1" destOrd="0" presId="urn:microsoft.com/office/officeart/2005/8/layout/orgChart1"/>
    <dgm:cxn modelId="{0E0ABBB3-5CD4-4040-AF4A-06415F6BED1E}" type="presOf" srcId="{0E81485B-9572-4A8E-8F44-217D7E34144D}" destId="{24A577C4-2A63-4FB6-9A9C-E2BB00FC4DDF}" srcOrd="1" destOrd="0" presId="urn:microsoft.com/office/officeart/2005/8/layout/orgChart1"/>
    <dgm:cxn modelId="{3D3A31AD-F433-48E7-A100-287ACD2F21F7}" type="presOf" srcId="{D665DD11-6929-4CB3-BABD-007D0CD02706}" destId="{E23D0A04-FE6F-408F-81C1-B9CBE77FCBBA}" srcOrd="0" destOrd="0" presId="urn:microsoft.com/office/officeart/2005/8/layout/orgChart1"/>
    <dgm:cxn modelId="{94D43068-FE88-4E50-A477-48475CD6C502}" srcId="{9FB6E4F1-64B2-4919-A817-D202FB5C2BDD}" destId="{2BA7BE0B-5E6C-4CAE-A97D-9438EBB1669E}" srcOrd="2" destOrd="0" parTransId="{84D301BE-E57A-494F-B0B9-185E0A800CC1}" sibTransId="{39F6D9AF-975F-4143-A01A-4784A03C55C5}"/>
    <dgm:cxn modelId="{572D9AC2-86CD-4BFB-A8A2-72CC333E513F}" type="presOf" srcId="{585AEB89-9C48-404E-AAAA-BCC29DED4AAC}" destId="{10BA5249-D0FC-422F-BAE5-34718E8BB612}" srcOrd="1" destOrd="0" presId="urn:microsoft.com/office/officeart/2005/8/layout/orgChart1"/>
    <dgm:cxn modelId="{E137CD25-C061-47C5-8ABC-39D26CF03B4C}" type="presOf" srcId="{23969D57-DFA6-4152-9FA4-746AD5CD84F8}" destId="{BE685BD1-9C2A-4B81-8CD9-6B91FE5F0A78}" srcOrd="0" destOrd="0" presId="urn:microsoft.com/office/officeart/2005/8/layout/orgChart1"/>
    <dgm:cxn modelId="{281DBF63-4461-42B3-ABAD-B3C5BFEBE610}" type="presOf" srcId="{73CC479E-CF08-4419-9C03-C099CD333037}" destId="{ED8FA498-B76D-4647-A606-27BEC84DD892}" srcOrd="0" destOrd="0" presId="urn:microsoft.com/office/officeart/2005/8/layout/orgChart1"/>
    <dgm:cxn modelId="{B7A0A3B2-B15F-426E-B59D-A369A926F092}" srcId="{9FB6E4F1-64B2-4919-A817-D202FB5C2BDD}" destId="{FF226ED6-3810-4648-BF82-E33DB25558D2}" srcOrd="0" destOrd="0" parTransId="{437AD341-7D91-4ED4-93B4-34FCBCBC35FA}" sibTransId="{AB8C40E7-7C31-44E1-A0B3-5447BBCE05F2}"/>
    <dgm:cxn modelId="{6D093564-25FE-4388-B705-F8A75C4765B5}" type="presOf" srcId="{D36F5AFE-B446-44E0-AA05-50E17D83F3E4}" destId="{17AC0BEA-55F5-4340-B11D-1D320AEB41EA}" srcOrd="0" destOrd="0" presId="urn:microsoft.com/office/officeart/2005/8/layout/orgChart1"/>
    <dgm:cxn modelId="{956CC72B-3D0E-4E1C-B5B7-0DB1BCBFB1F2}" type="presOf" srcId="{803102D8-0337-4DF1-A062-CED555EF4634}" destId="{96D78846-3750-4368-A788-3DBA6752AA0B}" srcOrd="0" destOrd="0" presId="urn:microsoft.com/office/officeart/2005/8/layout/orgChart1"/>
    <dgm:cxn modelId="{7560E4F2-E14F-4376-AD7C-4550B8F60EEA}" type="presOf" srcId="{81FA9CDB-9BF8-40F4-88DD-BE6E1B96A6AC}" destId="{EE1BAF90-A60C-496A-B90F-9410027EA0EF}" srcOrd="0" destOrd="0" presId="urn:microsoft.com/office/officeart/2005/8/layout/orgChart1"/>
    <dgm:cxn modelId="{5AEED374-4541-4B44-ADDD-0F3B74313719}" type="presOf" srcId="{7A92A419-8C39-4585-8209-3CCA31ADAC2F}" destId="{38CE697A-1447-4050-82B0-EEE2A1CE9AFF}" srcOrd="1" destOrd="0" presId="urn:microsoft.com/office/officeart/2005/8/layout/orgChart1"/>
    <dgm:cxn modelId="{E03A8C4B-ADE7-44DC-8D93-F873FF371D2C}" srcId="{81FA9CDB-9BF8-40F4-88DD-BE6E1B96A6AC}" destId="{23969D57-DFA6-4152-9FA4-746AD5CD84F8}" srcOrd="3" destOrd="0" parTransId="{614053FD-391B-4E30-A823-29CE79977B8B}" sibTransId="{3B813468-5F14-46A9-BFBB-C5317770A459}"/>
    <dgm:cxn modelId="{BAC5A56A-362C-4452-ABDA-07C6814B0DD7}" type="presOf" srcId="{8E2074C4-09C7-4738-9150-D9B02B1231F0}" destId="{E42AE334-9259-438B-80D9-E8E6C5C0F9D9}" srcOrd="0" destOrd="0" presId="urn:microsoft.com/office/officeart/2005/8/layout/orgChart1"/>
    <dgm:cxn modelId="{6BA710D5-E4C0-4E9B-B710-C5300D9ABF57}" type="presOf" srcId="{E9E110AB-A149-407A-B4E5-78276F3481D5}" destId="{4612C0C0-4386-40DE-B888-A7F53FDCB421}" srcOrd="0" destOrd="0" presId="urn:microsoft.com/office/officeart/2005/8/layout/orgChart1"/>
    <dgm:cxn modelId="{2BD0EEF0-2F86-40FF-9AE6-A229ACDD8887}" type="presOf" srcId="{1C2E1F91-892D-45CB-BF13-CBC33BDC0A15}" destId="{E89BF071-F312-49AD-8DEC-BE5BA387D562}" srcOrd="1" destOrd="0" presId="urn:microsoft.com/office/officeart/2005/8/layout/orgChart1"/>
    <dgm:cxn modelId="{6FD8B5A6-4F53-425F-B74D-3F0B3D6DC50C}" type="presOf" srcId="{D404F04A-18F9-42B3-B616-AE862314CE89}" destId="{1125CB26-7CDF-4251-948E-4042044BA422}" srcOrd="0" destOrd="0" presId="urn:microsoft.com/office/officeart/2005/8/layout/orgChart1"/>
    <dgm:cxn modelId="{A1E9BB6D-848D-4A98-82C1-52C4E4FCC30B}" srcId="{81FA9CDB-9BF8-40F4-88DD-BE6E1B96A6AC}" destId="{43BEC2E9-6EC4-42F1-91EC-308E65F5ACF5}" srcOrd="1" destOrd="0" parTransId="{6EC95B0D-1748-4041-8361-7469A861188D}" sibTransId="{BCAB4B34-7DD9-4D81-8D9B-D2001CD8E204}"/>
    <dgm:cxn modelId="{F2D56611-F8D3-4C4B-A4CF-E08FC9CA2B2C}" type="presOf" srcId="{27083F09-D9C3-4A94-B863-CAF706C8A7AF}" destId="{6A56DC8C-681E-47B5-AD67-E1EA1EA22E78}" srcOrd="0" destOrd="0" presId="urn:microsoft.com/office/officeart/2005/8/layout/orgChart1"/>
    <dgm:cxn modelId="{D36F6F25-205F-44F7-BC17-BC2783804AEC}" type="presOf" srcId="{618BF1C1-CBDD-4752-B4FC-2A1342EAA80C}" destId="{01E6F96A-7713-45B5-A296-D1095028D7C8}" srcOrd="0" destOrd="0" presId="urn:microsoft.com/office/officeart/2005/8/layout/orgChart1"/>
    <dgm:cxn modelId="{D1DBD9F1-1AF2-4D12-B033-7B1A1F3496D9}" srcId="{8E2074C4-09C7-4738-9150-D9B02B1231F0}" destId="{170B5DE0-9C72-48FF-9874-351379041B41}" srcOrd="0" destOrd="0" parTransId="{D3832D8C-5B5A-4A78-AA3D-0CE3CB51007F}" sibTransId="{DF45DC9B-A693-4714-8F62-E73CAD135DAF}"/>
    <dgm:cxn modelId="{05CA73A6-F6F4-4732-933D-C7993FA56037}" type="presOf" srcId="{84D301BE-E57A-494F-B0B9-185E0A800CC1}" destId="{7328C132-FDF9-4E97-869E-4EEE17C6CC91}" srcOrd="0" destOrd="0" presId="urn:microsoft.com/office/officeart/2005/8/layout/orgChart1"/>
    <dgm:cxn modelId="{2CEAA218-EE42-48A8-827C-FC74E9BAA99D}" type="presOf" srcId="{9FB6E4F1-64B2-4919-A817-D202FB5C2BDD}" destId="{F0E25577-A6DB-4C9D-B716-CE83CE641F6D}" srcOrd="0" destOrd="0" presId="urn:microsoft.com/office/officeart/2005/8/layout/orgChart1"/>
    <dgm:cxn modelId="{79AEAC2E-6240-4A48-B570-60BA45BA8ABC}" type="presOf" srcId="{7A92A419-8C39-4585-8209-3CCA31ADAC2F}" destId="{165FFFCE-9926-4388-8ADE-6477CEF9ED1D}" srcOrd="0" destOrd="0" presId="urn:microsoft.com/office/officeart/2005/8/layout/orgChart1"/>
    <dgm:cxn modelId="{31477518-AF85-4270-A1A9-783C2B189094}" type="presOf" srcId="{ADEE2B71-814F-42D5-923A-C7811DE8C23B}" destId="{A8C3D592-EC0F-4697-8266-1B0FC03D2D17}" srcOrd="0" destOrd="0" presId="urn:microsoft.com/office/officeart/2005/8/layout/orgChart1"/>
    <dgm:cxn modelId="{B8805656-301C-491B-8CE1-841AAAC4BD81}" type="presOf" srcId="{614053FD-391B-4E30-A823-29CE79977B8B}" destId="{61A68F6A-3F7F-45B4-97A7-488C20A941C4}" srcOrd="0" destOrd="0" presId="urn:microsoft.com/office/officeart/2005/8/layout/orgChart1"/>
    <dgm:cxn modelId="{1E4490DF-7CC8-402F-BF8E-B660BCB59928}" type="presOf" srcId="{9FB6E4F1-64B2-4919-A817-D202FB5C2BDD}" destId="{6115E4DD-DD44-4EBF-86F0-2DDBF1E7D1DD}" srcOrd="1" destOrd="0" presId="urn:microsoft.com/office/officeart/2005/8/layout/orgChart1"/>
    <dgm:cxn modelId="{D4FF75DB-4642-4391-B8E9-73F5660030DF}" type="presOf" srcId="{F0B0E665-92F0-49AA-A61E-01C40DA4CC24}" destId="{06390314-E215-4A2E-AE46-BB56D8B72AAB}" srcOrd="0" destOrd="0" presId="urn:microsoft.com/office/officeart/2005/8/layout/orgChart1"/>
    <dgm:cxn modelId="{196B2181-6125-4C88-A19D-E35234D325DF}" srcId="{2BA7BE0B-5E6C-4CAE-A97D-9438EBB1669E}" destId="{CBC5605B-FF96-405D-9F8B-882DA326DCD2}" srcOrd="1" destOrd="0" parTransId="{6A4D173D-B959-4F7E-91B0-33AAFA796766}" sibTransId="{06578B0A-6A79-4622-A20D-B0F4E9B4E7D9}"/>
    <dgm:cxn modelId="{18588709-6E00-417D-B620-A3C4C81BCB81}" srcId="{9FB6E4F1-64B2-4919-A817-D202FB5C2BDD}" destId="{D36F5AFE-B446-44E0-AA05-50E17D83F3E4}" srcOrd="3" destOrd="0" parTransId="{D8287D1C-3A3F-4773-9F18-0AC8DCD13A8F}" sibTransId="{45C19544-50A5-4C0B-B040-4DD8B47A7CB7}"/>
    <dgm:cxn modelId="{75EB692D-AC5D-4697-A4D8-3F20D744DA08}" srcId="{D36F5AFE-B446-44E0-AA05-50E17D83F3E4}" destId="{761D8089-C435-473D-97BB-37359F46A2F4}" srcOrd="1" destOrd="0" parTransId="{4AAA8FD6-45D9-4890-BEF0-9AA975CFE789}" sibTransId="{F6D26AE5-153B-4BC1-910C-CDBE16AF0024}"/>
    <dgm:cxn modelId="{849178DB-7E0D-4F85-A86A-5F36739C361B}" type="presOf" srcId="{061BE450-BA66-48E7-BE36-E89E6B28C437}" destId="{25B266FC-DF92-47CB-B368-597F1324F400}" srcOrd="0" destOrd="0" presId="urn:microsoft.com/office/officeart/2005/8/layout/orgChart1"/>
    <dgm:cxn modelId="{B8354C2E-B2E3-477C-B18C-0B5C21808809}" type="presOf" srcId="{D9038207-95F5-46ED-BEA9-1844813AE0C8}" destId="{6762261A-2BE5-4EAE-8EEF-A4277FD05DEE}" srcOrd="0" destOrd="0" presId="urn:microsoft.com/office/officeart/2005/8/layout/orgChart1"/>
    <dgm:cxn modelId="{542D0BCD-DD0E-4B8A-8DB7-40C4552BA5AF}" type="presOf" srcId="{808D612C-DCBF-4D0F-9C83-7F7FB90F0CB7}" destId="{C0AAA65D-4BE2-4DA1-A98E-E7D4B4206726}" srcOrd="0" destOrd="0" presId="urn:microsoft.com/office/officeart/2005/8/layout/orgChart1"/>
    <dgm:cxn modelId="{8292242B-B4F0-4206-83F3-160F304F1267}" type="presOf" srcId="{4AAA8FD6-45D9-4890-BEF0-9AA975CFE789}" destId="{E9A65BA5-68CC-43FD-9D50-20A17B5776AF}" srcOrd="0" destOrd="0" presId="urn:microsoft.com/office/officeart/2005/8/layout/orgChart1"/>
    <dgm:cxn modelId="{12D77051-9AEA-4399-98EC-E725D21FB0E3}" type="presOf" srcId="{CBC5605B-FF96-405D-9F8B-882DA326DCD2}" destId="{D27F8065-663A-488D-A938-D1BBA2B98507}" srcOrd="1" destOrd="0" presId="urn:microsoft.com/office/officeart/2005/8/layout/orgChart1"/>
    <dgm:cxn modelId="{A77A47EE-56C6-45B0-B003-0A471AFAB77A}" type="presOf" srcId="{CC0D8A6D-D7E2-4C80-9FED-3A03B1B93590}" destId="{C5CCBB33-2516-4FB4-9A33-0EA2EF06F2A0}" srcOrd="1" destOrd="0" presId="urn:microsoft.com/office/officeart/2005/8/layout/orgChart1"/>
    <dgm:cxn modelId="{92708E8D-9F68-4C44-95DB-5A2E31874D30}" type="presOf" srcId="{7D15D198-6F20-4006-840A-4279C37144B4}" destId="{81EEBC52-8DDF-4820-ACEF-2CAD570356B2}" srcOrd="1" destOrd="0" presId="urn:microsoft.com/office/officeart/2005/8/layout/orgChart1"/>
    <dgm:cxn modelId="{A832BAB1-A1D7-482F-96E7-139DB1FBF48E}" type="presOf" srcId="{4E2B60C5-B4A6-4630-8BAA-9FA24C828F19}" destId="{7338DD98-EE1E-436D-9731-D18E355D79FA}" srcOrd="0" destOrd="0" presId="urn:microsoft.com/office/officeart/2005/8/layout/orgChart1"/>
    <dgm:cxn modelId="{8D8AFBC1-20CD-439F-9CB8-E550BAC898B5}" type="presOf" srcId="{585AEB89-9C48-404E-AAAA-BCC29DED4AAC}" destId="{C14DA4BC-118B-42D5-BD10-4EC899234B48}" srcOrd="0" destOrd="0" presId="urn:microsoft.com/office/officeart/2005/8/layout/orgChart1"/>
    <dgm:cxn modelId="{A9D02C44-0249-49CE-9C38-BEB6E83871EE}" type="presOf" srcId="{886E6E9E-1FD3-4797-88A1-313692F36101}" destId="{D1A06B37-6510-4F06-96CF-4A2480C327C7}" srcOrd="0" destOrd="0" presId="urn:microsoft.com/office/officeart/2005/8/layout/orgChart1"/>
    <dgm:cxn modelId="{A687ECA5-2762-45BE-BC6D-DB611538A43D}" type="presOf" srcId="{1C2E1F91-892D-45CB-BF13-CBC33BDC0A15}" destId="{ED4BD7C4-31D5-49A7-B597-10AA123245ED}" srcOrd="0" destOrd="0" presId="urn:microsoft.com/office/officeart/2005/8/layout/orgChart1"/>
    <dgm:cxn modelId="{26E6C641-CBF9-43D3-A6B2-8D0D7C79E475}" type="presOf" srcId="{3B2C44F4-5500-44AF-AB52-98BAB03A13B0}" destId="{E37DADBA-0ABE-4AF8-8704-20108A2E0EC1}" srcOrd="1" destOrd="0" presId="urn:microsoft.com/office/officeart/2005/8/layout/orgChart1"/>
    <dgm:cxn modelId="{8E41EA57-557C-4704-8233-5AF483E2F859}" type="presOf" srcId="{06EB1FB6-3FB6-44C1-BEEF-A7BF3C2B274E}" destId="{AE5171A1-7D90-4663-B26C-B08F5CC4B577}" srcOrd="0" destOrd="0" presId="urn:microsoft.com/office/officeart/2005/8/layout/orgChart1"/>
    <dgm:cxn modelId="{CB556274-AE64-425E-9E50-BD6306E182DF}" srcId="{8E2074C4-09C7-4738-9150-D9B02B1231F0}" destId="{81FA9CDB-9BF8-40F4-88DD-BE6E1B96A6AC}" srcOrd="2" destOrd="0" parTransId="{D4980179-411E-4256-9323-38E41AD3E14E}" sibTransId="{0D7E5A8E-3A6E-4ABA-90A6-3876E103702E}"/>
    <dgm:cxn modelId="{FD180DA6-2223-4441-94D5-C8DF33B700AB}" type="presOf" srcId="{886E6E9E-1FD3-4797-88A1-313692F36101}" destId="{E4EA0200-4262-4FCA-BC1B-97A449B60AF3}" srcOrd="1" destOrd="0" presId="urn:microsoft.com/office/officeart/2005/8/layout/orgChart1"/>
    <dgm:cxn modelId="{B3DA7A46-FE93-4C54-BF16-AF13FF38EBF9}" srcId="{81FA9CDB-9BF8-40F4-88DD-BE6E1B96A6AC}" destId="{7A92A419-8C39-4585-8209-3CCA31ADAC2F}" srcOrd="5" destOrd="0" parTransId="{2AC5649E-91DD-48BA-B204-6DFC97FFD5EF}" sibTransId="{1BB2FC4A-3EFE-4B51-8015-4F5C926901D1}"/>
    <dgm:cxn modelId="{15E3154D-2506-45D9-ADB6-5FE3063ACA1F}" srcId="{8E2074C4-09C7-4738-9150-D9B02B1231F0}" destId="{9FB6E4F1-64B2-4919-A817-D202FB5C2BDD}" srcOrd="1" destOrd="0" parTransId="{061BE450-BA66-48E7-BE36-E89E6B28C437}" sibTransId="{9EA7AD51-A424-4E8F-BA14-3E423E23BE68}"/>
    <dgm:cxn modelId="{35417585-E939-464D-AEFA-0975A9BF1BDA}" srcId="{808D612C-DCBF-4D0F-9C83-7F7FB90F0CB7}" destId="{7D15D198-6F20-4006-840A-4279C37144B4}" srcOrd="0" destOrd="0" parTransId="{D0ED25E9-A5D4-41ED-B93F-931D0F8B22F5}" sibTransId="{9E07A403-899D-44A6-AE41-A872ABC25B4F}"/>
    <dgm:cxn modelId="{2634E45B-8E61-4A59-8E4A-CC0FB6C2840B}" srcId="{CC0D8A6D-D7E2-4C80-9FED-3A03B1B93590}" destId="{3B2C44F4-5500-44AF-AB52-98BAB03A13B0}" srcOrd="1" destOrd="0" parTransId="{ADEE2B71-814F-42D5-923A-C7811DE8C23B}" sibTransId="{E2B99895-C33C-4C64-A10D-F259BA571DCE}"/>
    <dgm:cxn modelId="{EAE75A93-18E4-4901-A77F-1991CF3B92F2}" srcId="{CC0D8A6D-D7E2-4C80-9FED-3A03B1B93590}" destId="{886E6E9E-1FD3-4797-88A1-313692F36101}" srcOrd="0" destOrd="0" parTransId="{EFD8925C-EA82-4CCA-9E86-420DC5F6331B}" sibTransId="{1AD5BFA4-0EC4-45F5-80CB-9ABDC98802EC}"/>
    <dgm:cxn modelId="{AEBE2F4B-9241-4FDB-A9CB-09DD98547411}" type="presOf" srcId="{2BA7BE0B-5E6C-4CAE-A97D-9438EBB1669E}" destId="{528B832F-A5D3-4D5A-B82D-002FC879528A}" srcOrd="0" destOrd="0" presId="urn:microsoft.com/office/officeart/2005/8/layout/orgChart1"/>
    <dgm:cxn modelId="{09DE70DC-E447-4B3E-8AE8-ACB0FDC9B5E6}" type="presOf" srcId="{E9E110AB-A149-407A-B4E5-78276F3481D5}" destId="{78185350-4A74-435A-8B75-739A4F65B658}" srcOrd="1" destOrd="0" presId="urn:microsoft.com/office/officeart/2005/8/layout/orgChart1"/>
    <dgm:cxn modelId="{FF35F0C0-C120-4AF4-8C46-467E921C31C0}" type="presOf" srcId="{5B434D27-B637-4034-9920-C860BF56F528}" destId="{866E7B8E-98D2-4F79-89AF-80950072141A}" srcOrd="1" destOrd="0" presId="urn:microsoft.com/office/officeart/2005/8/layout/orgChart1"/>
    <dgm:cxn modelId="{AA21A2C7-66A6-4B90-8456-42E35C37F2BD}" srcId="{81FA9CDB-9BF8-40F4-88DD-BE6E1B96A6AC}" destId="{5B434D27-B637-4034-9920-C860BF56F528}" srcOrd="0" destOrd="0" parTransId="{4E2B60C5-B4A6-4630-8BAA-9FA24C828F19}" sibTransId="{2DB3271B-1C8F-44B0-B33D-DB48A30DEDF8}"/>
    <dgm:cxn modelId="{6F5FD08E-B071-4169-A9CB-99B52692C4A5}" srcId="{81FA9CDB-9BF8-40F4-88DD-BE6E1B96A6AC}" destId="{1C2E1F91-892D-45CB-BF13-CBC33BDC0A15}" srcOrd="2" destOrd="0" parTransId="{27083F09-D9C3-4A94-B863-CAF706C8A7AF}" sibTransId="{D3F899B9-A496-49C6-90C4-3767BFAE5617}"/>
    <dgm:cxn modelId="{C5CCF047-DA8F-4F07-8332-01C774B3DCED}" type="presOf" srcId="{DB93D73B-B071-44CC-9F0E-8939B39FA4A7}" destId="{70890447-74D3-4DB7-AAE4-206361B371CB}" srcOrd="0" destOrd="0" presId="urn:microsoft.com/office/officeart/2005/8/layout/orgChart1"/>
    <dgm:cxn modelId="{5CDC016D-2ABD-4CD2-AF63-2E4FD5D041DB}" type="presOf" srcId="{E075DE86-1E3D-4C89-B1B1-3F4265D74726}" destId="{1A5E7BF5-6DC8-4EC3-B406-BAB1EF4E8E5F}" srcOrd="0" destOrd="0" presId="urn:microsoft.com/office/officeart/2005/8/layout/orgChart1"/>
    <dgm:cxn modelId="{003CAD6B-CDB7-4FAF-8C99-D9638FBC983C}" srcId="{2BA7BE0B-5E6C-4CAE-A97D-9438EBB1669E}" destId="{98336482-A3AA-4CC4-B45B-894B890D4E31}" srcOrd="0" destOrd="0" parTransId="{723CE426-6FA4-4233-B168-6D1AE32F6FFD}" sibTransId="{F66E8CF4-096C-48B5-82A9-A7FCFC814905}"/>
    <dgm:cxn modelId="{9F58596F-9432-4BE3-8A1D-4B7486F59F4E}" type="presOf" srcId="{81FA9CDB-9BF8-40F4-88DD-BE6E1B96A6AC}" destId="{BEB327D8-DA0E-4157-A8B3-0D684B489324}" srcOrd="1" destOrd="0" presId="urn:microsoft.com/office/officeart/2005/8/layout/orgChart1"/>
    <dgm:cxn modelId="{07EEF317-7687-4A3C-AF6C-810DEEAB4997}" type="presOf" srcId="{CC0D8A6D-D7E2-4C80-9FED-3A03B1B93590}" destId="{C6EFC132-9D7B-48F0-A950-996DFF0F0335}" srcOrd="0" destOrd="0" presId="urn:microsoft.com/office/officeart/2005/8/layout/orgChart1"/>
    <dgm:cxn modelId="{6BEA69EB-A035-451D-9A7C-0F315FAC4AC0}" type="presOf" srcId="{D404F04A-18F9-42B3-B616-AE862314CE89}" destId="{39C28E83-DE46-40CF-93BD-CF38F14269A3}" srcOrd="1" destOrd="0" presId="urn:microsoft.com/office/officeart/2005/8/layout/orgChart1"/>
    <dgm:cxn modelId="{4E8AC387-A339-4131-8128-A97FA8A0AF2A}" type="presOf" srcId="{6EC95B0D-1748-4041-8361-7469A861188D}" destId="{F474458E-818C-4DDE-B38E-BE425609899A}" srcOrd="0" destOrd="0" presId="urn:microsoft.com/office/officeart/2005/8/layout/orgChart1"/>
    <dgm:cxn modelId="{D83AFADB-B264-4CAB-9D6B-61C06CFD09F7}" type="presOf" srcId="{D4980179-411E-4256-9323-38E41AD3E14E}" destId="{FD40F335-3313-4879-82BC-F8BD48252B3E}" srcOrd="0" destOrd="0" presId="urn:microsoft.com/office/officeart/2005/8/layout/orgChart1"/>
    <dgm:cxn modelId="{F501D770-13CA-460A-B93C-306EF7DAC03A}" type="presOf" srcId="{B40B20DB-5E8B-49DC-ADFB-41A6706893FD}" destId="{B1B9F618-449A-4D6C-9BB6-3B39D21B695A}" srcOrd="0" destOrd="0" presId="urn:microsoft.com/office/officeart/2005/8/layout/orgChart1"/>
    <dgm:cxn modelId="{85344DE3-CAC7-4B9A-BDFB-7189EB6FC06C}" type="presOf" srcId="{B40B20DB-5E8B-49DC-ADFB-41A6706893FD}" destId="{F5D09A47-4B60-4A1B-BAC4-78BE1286E293}" srcOrd="1" destOrd="0" presId="urn:microsoft.com/office/officeart/2005/8/layout/orgChart1"/>
    <dgm:cxn modelId="{2376A5FD-54B0-4257-9391-86062FC09A3F}" type="presOf" srcId="{761D8089-C435-473D-97BB-37359F46A2F4}" destId="{587A94F8-2305-4A11-B500-DC23F2F53E74}" srcOrd="1" destOrd="0" presId="urn:microsoft.com/office/officeart/2005/8/layout/orgChart1"/>
    <dgm:cxn modelId="{64B7CF98-D5D6-485C-B86A-3BA5A9F7F25B}" type="presOf" srcId="{FF226ED6-3810-4648-BF82-E33DB25558D2}" destId="{146B8040-70F0-4F17-88B9-24F560F40EF5}" srcOrd="0" destOrd="0" presId="urn:microsoft.com/office/officeart/2005/8/layout/orgChart1"/>
    <dgm:cxn modelId="{F6EB1FCB-8699-483E-859D-7E75B53F29FB}" srcId="{CC0D8A6D-D7E2-4C80-9FED-3A03B1B93590}" destId="{808D612C-DCBF-4D0F-9C83-7F7FB90F0CB7}" srcOrd="2" destOrd="0" parTransId="{F65D932C-210C-4890-B953-AFF44248326B}" sibTransId="{01A3AF38-54FA-408F-B866-3426297257DE}"/>
    <dgm:cxn modelId="{9B9471FA-11DE-438C-A6BF-C18C9C365790}" srcId="{81FA9CDB-9BF8-40F4-88DD-BE6E1B96A6AC}" destId="{D404F04A-18F9-42B3-B616-AE862314CE89}" srcOrd="4" destOrd="0" parTransId="{DB93D73B-B071-44CC-9F0E-8939B39FA4A7}" sibTransId="{E31B4050-D38F-4249-B96A-15F52BEA3B5A}"/>
    <dgm:cxn modelId="{689C7494-A9A2-419A-B546-F82D063AE1AC}" type="presOf" srcId="{803102D8-0337-4DF1-A062-CED555EF4634}" destId="{DFAB2A5E-BEB6-4118-9F88-10072F82BBC2}" srcOrd="1" destOrd="0" presId="urn:microsoft.com/office/officeart/2005/8/layout/orgChart1"/>
    <dgm:cxn modelId="{151C36D8-9955-4A1E-9AB3-136E5B669CAB}" type="presOf" srcId="{98336482-A3AA-4CC4-B45B-894B890D4E31}" destId="{CA0D4ED0-061C-4A64-A42A-4CC6640BA2A8}" srcOrd="1" destOrd="0" presId="urn:microsoft.com/office/officeart/2005/8/layout/orgChart1"/>
    <dgm:cxn modelId="{21842954-3685-4370-A858-F2C109B0AA10}" srcId="{D9038207-95F5-46ED-BEA9-1844813AE0C8}" destId="{CC0D8A6D-D7E2-4C80-9FED-3A03B1B93590}" srcOrd="0" destOrd="0" parTransId="{DF6516CE-2183-47BB-BE35-56BE713B64F8}" sibTransId="{8E30FD13-FC34-4C40-8210-727AC1A46F3E}"/>
    <dgm:cxn modelId="{4131EA1D-DF7A-4EC4-97B5-F3D5FE619700}" srcId="{808D612C-DCBF-4D0F-9C83-7F7FB90F0CB7}" destId="{E9E110AB-A149-407A-B4E5-78276F3481D5}" srcOrd="2" destOrd="0" parTransId="{F0B0E665-92F0-49AA-A61E-01C40DA4CC24}" sibTransId="{763C8273-9BEC-47F4-A5AA-031FB4A56176}"/>
    <dgm:cxn modelId="{78964653-B912-4892-9500-A68F92ED521E}" type="presOf" srcId="{437AD341-7D91-4ED4-93B4-34FCBCBC35FA}" destId="{10ED2DD9-1BED-433A-B30C-3A596A7DDDCC}" srcOrd="0" destOrd="0" presId="urn:microsoft.com/office/officeart/2005/8/layout/orgChart1"/>
    <dgm:cxn modelId="{5FC40A44-2D0F-4A0C-AF54-59CA09FB6245}" type="presOf" srcId="{2BA7BE0B-5E6C-4CAE-A97D-9438EBB1669E}" destId="{7D587DF3-0B53-4299-A0A1-1E3876D525DB}" srcOrd="1" destOrd="0" presId="urn:microsoft.com/office/officeart/2005/8/layout/orgChart1"/>
    <dgm:cxn modelId="{3628B3FD-8456-4E16-A02A-2B20315C161C}" type="presOf" srcId="{761D8089-C435-473D-97BB-37359F46A2F4}" destId="{DF9A73D0-91E2-48B0-AEBB-5334FF9FDEBC}" srcOrd="0" destOrd="0" presId="urn:microsoft.com/office/officeart/2005/8/layout/orgChart1"/>
    <dgm:cxn modelId="{AB367E55-2BD0-4AAF-9544-E47CB83F74FE}" type="presOf" srcId="{F65D932C-210C-4890-B953-AFF44248326B}" destId="{BB036157-5864-42B0-B51C-E9B6AF1265CE}" srcOrd="0" destOrd="0" presId="urn:microsoft.com/office/officeart/2005/8/layout/orgChart1"/>
    <dgm:cxn modelId="{635BF734-0FF0-4E27-8422-6BE489532CF4}" type="presOf" srcId="{43BEC2E9-6EC4-42F1-91EC-308E65F5ACF5}" destId="{F653178B-61C8-4336-82E0-EE212A9AF3FD}" srcOrd="1" destOrd="0" presId="urn:microsoft.com/office/officeart/2005/8/layout/orgChart1"/>
    <dgm:cxn modelId="{542EB8B5-2181-47B0-A584-3D13254D0BC3}" srcId="{CC0D8A6D-D7E2-4C80-9FED-3A03B1B93590}" destId="{8E2074C4-09C7-4738-9150-D9B02B1231F0}" srcOrd="3" destOrd="0" parTransId="{D665DD11-6929-4CB3-BABD-007D0CD02706}" sibTransId="{6DC5F836-60AD-4C59-A5D9-3D6615425326}"/>
    <dgm:cxn modelId="{930E6264-8365-496E-82C5-E19DFC2BAE5D}" type="presOf" srcId="{7D15D198-6F20-4006-840A-4279C37144B4}" destId="{4136784C-53CE-480B-A121-2249F33748FF}" srcOrd="0" destOrd="0" presId="urn:microsoft.com/office/officeart/2005/8/layout/orgChart1"/>
    <dgm:cxn modelId="{56E5A88A-34AF-4857-A7D7-9DC21E1C2944}" srcId="{9FB6E4F1-64B2-4919-A817-D202FB5C2BDD}" destId="{B40B20DB-5E8B-49DC-ADFB-41A6706893FD}" srcOrd="1" destOrd="0" parTransId="{E075DE86-1E3D-4C89-B1B1-3F4265D74726}" sibTransId="{ACEFAB6C-24F5-4521-A8F5-11E1041AA64C}"/>
    <dgm:cxn modelId="{C85C2422-D445-4DF6-9377-91DD3D0D0B40}" type="presOf" srcId="{EFD8925C-EA82-4CCA-9E86-420DC5F6331B}" destId="{52692ABD-6797-4495-8AB7-3C6A244BDA8C}" srcOrd="0" destOrd="0" presId="urn:microsoft.com/office/officeart/2005/8/layout/orgChart1"/>
    <dgm:cxn modelId="{FD0179EC-5D46-4E99-8B3D-6D7E6B82C2BC}" type="presOf" srcId="{43BEC2E9-6EC4-42F1-91EC-308E65F5ACF5}" destId="{FCAFDD78-642B-4989-BDA2-0F3FB01CDBFB}" srcOrd="0" destOrd="0" presId="urn:microsoft.com/office/officeart/2005/8/layout/orgChart1"/>
    <dgm:cxn modelId="{5A29F348-F350-403C-B4B6-A2BF6D9600E6}" type="presOf" srcId="{170B5DE0-9C72-48FF-9874-351379041B41}" destId="{D1E51B30-CFDB-4A32-8793-90183B1CE1C2}" srcOrd="1" destOrd="0" presId="urn:microsoft.com/office/officeart/2005/8/layout/orgChart1"/>
    <dgm:cxn modelId="{459B6542-2254-4A83-94EE-03BC453C7EF4}" type="presOf" srcId="{06EB1FB6-3FB6-44C1-BEEF-A7BF3C2B274E}" destId="{D3AE5708-69F2-4DB6-B973-F267009E1C20}" srcOrd="1" destOrd="0" presId="urn:microsoft.com/office/officeart/2005/8/layout/orgChart1"/>
    <dgm:cxn modelId="{8FDF116E-F120-4C8C-9725-1756FFD4A285}" type="presOf" srcId="{5B434D27-B637-4034-9920-C860BF56F528}" destId="{0F5CABCF-DDB0-4C0F-8E6A-F7D425657F4B}" srcOrd="0" destOrd="0" presId="urn:microsoft.com/office/officeart/2005/8/layout/orgChart1"/>
    <dgm:cxn modelId="{C3488771-1263-44D5-B604-81F5502C6925}" srcId="{D36F5AFE-B446-44E0-AA05-50E17D83F3E4}" destId="{06EB1FB6-3FB6-44C1-BEEF-A7BF3C2B274E}" srcOrd="0" destOrd="0" parTransId="{73CC479E-CF08-4419-9C03-C099CD333037}" sibTransId="{C810BFE4-8763-4496-92DD-79800098D937}"/>
    <dgm:cxn modelId="{E3D356D1-F8E2-4879-9DC3-010AD0437E43}" type="presOf" srcId="{FF226ED6-3810-4648-BF82-E33DB25558D2}" destId="{60174454-52CE-4D62-8045-B2B7F8DD6D08}" srcOrd="1" destOrd="0" presId="urn:microsoft.com/office/officeart/2005/8/layout/orgChart1"/>
    <dgm:cxn modelId="{BA7D282D-9BB8-4AF9-954F-0F11CE809DDA}" type="presOf" srcId="{2AC5649E-91DD-48BA-B204-6DFC97FFD5EF}" destId="{5B880266-0A79-49B6-BE90-C4F7B8ABFA7D}" srcOrd="0" destOrd="0" presId="urn:microsoft.com/office/officeart/2005/8/layout/orgChart1"/>
    <dgm:cxn modelId="{34A26D0F-1AB1-441D-B7E7-9D099CA75CBC}" type="presOf" srcId="{98336482-A3AA-4CC4-B45B-894B890D4E31}" destId="{B5C96928-BFDB-48ED-ACAE-75CD0948FA1B}" srcOrd="0" destOrd="0" presId="urn:microsoft.com/office/officeart/2005/8/layout/orgChart1"/>
    <dgm:cxn modelId="{61DC1449-3159-49EC-8322-2B98383EF74D}" type="presOf" srcId="{0E81485B-9572-4A8E-8F44-217D7E34144D}" destId="{001D17F8-FBF1-4D66-82C4-A246D4DA6956}" srcOrd="0" destOrd="0" presId="urn:microsoft.com/office/officeart/2005/8/layout/orgChart1"/>
    <dgm:cxn modelId="{21B4E8DD-1DC1-4B4A-A039-CEE2F2295EC6}" type="presOf" srcId="{BBF4D30B-87B1-4B50-B3CF-9C107F335640}" destId="{1BD6F6F9-98D3-4E2F-A59B-9EC921315766}" srcOrd="0" destOrd="0" presId="urn:microsoft.com/office/officeart/2005/8/layout/orgChart1"/>
    <dgm:cxn modelId="{096812B3-15C5-4DB5-910F-FCA121AA926B}" type="presOf" srcId="{723CE426-6FA4-4233-B168-6D1AE32F6FFD}" destId="{DCB27714-E8D7-43FC-9161-DBF566966FEE}" srcOrd="0" destOrd="0" presId="urn:microsoft.com/office/officeart/2005/8/layout/orgChart1"/>
    <dgm:cxn modelId="{E667324F-8B55-48A4-81FB-368A36FCEE7B}" type="presOf" srcId="{D3832D8C-5B5A-4A78-AA3D-0CE3CB51007F}" destId="{61B8FD19-AA92-454E-A0E1-273E9121748C}" srcOrd="0" destOrd="0" presId="urn:microsoft.com/office/officeart/2005/8/layout/orgChart1"/>
    <dgm:cxn modelId="{5BC7CB35-9C91-4809-ABEF-3E489B4CBA4D}" type="presOf" srcId="{3B2C44F4-5500-44AF-AB52-98BAB03A13B0}" destId="{381545ED-AB68-4C3B-B206-4CB804973A73}" srcOrd="0" destOrd="0" presId="urn:microsoft.com/office/officeart/2005/8/layout/orgChart1"/>
    <dgm:cxn modelId="{CC0811B3-F462-4A5B-9B3D-D1761F45F3E5}" type="presOf" srcId="{D8287D1C-3A3F-4773-9F18-0AC8DCD13A8F}" destId="{698CAC83-5432-4123-AAB7-BA40733C7B90}" srcOrd="0" destOrd="0" presId="urn:microsoft.com/office/officeart/2005/8/layout/orgChart1"/>
    <dgm:cxn modelId="{3AF86735-F727-4F41-8F4F-D8C46B0E072C}" type="presOf" srcId="{6589C2F2-DD2C-46C8-A254-AEFFA87D4EB1}" destId="{FF56175C-DDC8-477C-A8AB-771C8ECA8129}" srcOrd="0" destOrd="0" presId="urn:microsoft.com/office/officeart/2005/8/layout/orgChart1"/>
    <dgm:cxn modelId="{7F967F1A-BCBA-4C7F-81E2-F9D33AC24E76}" type="presOf" srcId="{B1DAF87A-1DA3-440A-B9D7-45F34345C571}" destId="{756F075C-0DA5-4D75-814F-A86DA5FB66D9}" srcOrd="0" destOrd="0" presId="urn:microsoft.com/office/officeart/2005/8/layout/orgChart1"/>
    <dgm:cxn modelId="{3662184B-F596-44EB-9696-64526F53EF69}" srcId="{CC0D8A6D-D7E2-4C80-9FED-3A03B1B93590}" destId="{803102D8-0337-4DF1-A062-CED555EF4634}" srcOrd="4" destOrd="0" parTransId="{B1DAF87A-1DA3-440A-B9D7-45F34345C571}" sibTransId="{634A0F87-9A7D-4A1C-BDF9-EA18B873DE81}"/>
    <dgm:cxn modelId="{E69D8930-A20D-473B-B62A-6F7DC94CF2BA}" type="presOf" srcId="{BBF4D30B-87B1-4B50-B3CF-9C107F335640}" destId="{94629FC5-5249-4717-BF60-B26546F80920}" srcOrd="1" destOrd="0" presId="urn:microsoft.com/office/officeart/2005/8/layout/orgChart1"/>
    <dgm:cxn modelId="{6C8DEB71-1795-48A4-98E4-E73772D5BF97}" type="presOf" srcId="{6A4D173D-B959-4F7E-91B0-33AAFA796766}" destId="{E9873E39-CE13-4FA5-B2CE-314D2AF80171}" srcOrd="0" destOrd="0" presId="urn:microsoft.com/office/officeart/2005/8/layout/orgChart1"/>
    <dgm:cxn modelId="{E55B8BBE-1B08-478D-AD28-9C8AF8920446}" type="presOf" srcId="{D36F5AFE-B446-44E0-AA05-50E17D83F3E4}" destId="{915D60E9-8D2B-4528-BC68-0CF5B8E6E5A7}" srcOrd="1" destOrd="0" presId="urn:microsoft.com/office/officeart/2005/8/layout/orgChart1"/>
    <dgm:cxn modelId="{4BF7A39E-A0B0-4167-B496-D5D3BD430C2B}" srcId="{B40B20DB-5E8B-49DC-ADFB-41A6706893FD}" destId="{BBF4D30B-87B1-4B50-B3CF-9C107F335640}" srcOrd="1" destOrd="0" parTransId="{618BF1C1-CBDD-4752-B4FC-2A1342EAA80C}" sibTransId="{1FB3B487-6B00-4783-B9CB-9E22FB40C949}"/>
    <dgm:cxn modelId="{1D1B6005-6246-4E35-A886-5524F1322CDF}" type="presOf" srcId="{D0ED25E9-A5D4-41ED-B93F-931D0F8B22F5}" destId="{1C724481-3C7E-420A-843B-D80439E3443F}" srcOrd="0" destOrd="0" presId="urn:microsoft.com/office/officeart/2005/8/layout/orgChart1"/>
    <dgm:cxn modelId="{BE69DBE2-2A24-48D5-A0D0-2CCA69500D2B}" type="presOf" srcId="{808D612C-DCBF-4D0F-9C83-7F7FB90F0CB7}" destId="{B02D02CB-FE46-4E2A-AAD2-46F2227710D4}" srcOrd="1" destOrd="0" presId="urn:microsoft.com/office/officeart/2005/8/layout/orgChart1"/>
    <dgm:cxn modelId="{C9486715-321B-4B77-B45A-A7D993C2661E}" type="presParOf" srcId="{6762261A-2BE5-4EAE-8EEF-A4277FD05DEE}" destId="{6679DFEA-698A-43DD-94D0-AF4D1CCFFB4D}" srcOrd="0" destOrd="0" presId="urn:microsoft.com/office/officeart/2005/8/layout/orgChart1"/>
    <dgm:cxn modelId="{6E5212C6-41B3-458B-9607-5C9831851165}" type="presParOf" srcId="{6679DFEA-698A-43DD-94D0-AF4D1CCFFB4D}" destId="{599971DE-DBB0-4C5F-A6D2-95AA86543A61}" srcOrd="0" destOrd="0" presId="urn:microsoft.com/office/officeart/2005/8/layout/orgChart1"/>
    <dgm:cxn modelId="{FC17D148-61B7-4CEF-AC46-FF84D4D46FA7}" type="presParOf" srcId="{599971DE-DBB0-4C5F-A6D2-95AA86543A61}" destId="{C6EFC132-9D7B-48F0-A950-996DFF0F0335}" srcOrd="0" destOrd="0" presId="urn:microsoft.com/office/officeart/2005/8/layout/orgChart1"/>
    <dgm:cxn modelId="{E4345035-2132-44E4-842A-B2FC3F27B37D}" type="presParOf" srcId="{599971DE-DBB0-4C5F-A6D2-95AA86543A61}" destId="{C5CCBB33-2516-4FB4-9A33-0EA2EF06F2A0}" srcOrd="1" destOrd="0" presId="urn:microsoft.com/office/officeart/2005/8/layout/orgChart1"/>
    <dgm:cxn modelId="{F3BDDF67-C68C-453C-8C86-91BE7190E26E}" type="presParOf" srcId="{6679DFEA-698A-43DD-94D0-AF4D1CCFFB4D}" destId="{E52ECEB1-91EE-485C-91B3-29D7C25AF8BF}" srcOrd="1" destOrd="0" presId="urn:microsoft.com/office/officeart/2005/8/layout/orgChart1"/>
    <dgm:cxn modelId="{C8D0D3D9-6AB6-4BC0-84DB-10D57DF3CF61}" type="presParOf" srcId="{E52ECEB1-91EE-485C-91B3-29D7C25AF8BF}" destId="{52692ABD-6797-4495-8AB7-3C6A244BDA8C}" srcOrd="0" destOrd="0" presId="urn:microsoft.com/office/officeart/2005/8/layout/orgChart1"/>
    <dgm:cxn modelId="{CB8E821A-C0F6-4BC4-B9E0-5DF5367CE855}" type="presParOf" srcId="{E52ECEB1-91EE-485C-91B3-29D7C25AF8BF}" destId="{98C836CD-CC76-4ADF-9461-4E06E39BC7CD}" srcOrd="1" destOrd="0" presId="urn:microsoft.com/office/officeart/2005/8/layout/orgChart1"/>
    <dgm:cxn modelId="{058464CE-F225-4D7D-A0E3-50F4919CCC0B}" type="presParOf" srcId="{98C836CD-CC76-4ADF-9461-4E06E39BC7CD}" destId="{B95F3FFC-BBE9-4454-B7C6-7EA55FB78D64}" srcOrd="0" destOrd="0" presId="urn:microsoft.com/office/officeart/2005/8/layout/orgChart1"/>
    <dgm:cxn modelId="{2974076B-9316-40EA-AD62-4D1F2CDA11D5}" type="presParOf" srcId="{B95F3FFC-BBE9-4454-B7C6-7EA55FB78D64}" destId="{D1A06B37-6510-4F06-96CF-4A2480C327C7}" srcOrd="0" destOrd="0" presId="urn:microsoft.com/office/officeart/2005/8/layout/orgChart1"/>
    <dgm:cxn modelId="{C5E24866-D08F-4608-89DA-151E4A4CD2CE}" type="presParOf" srcId="{B95F3FFC-BBE9-4454-B7C6-7EA55FB78D64}" destId="{E4EA0200-4262-4FCA-BC1B-97A449B60AF3}" srcOrd="1" destOrd="0" presId="urn:microsoft.com/office/officeart/2005/8/layout/orgChart1"/>
    <dgm:cxn modelId="{A0ADA18B-96B6-433E-947F-EA64FC3C93E1}" type="presParOf" srcId="{98C836CD-CC76-4ADF-9461-4E06E39BC7CD}" destId="{EBDD7B13-3835-4263-AACA-D659F9414781}" srcOrd="1" destOrd="0" presId="urn:microsoft.com/office/officeart/2005/8/layout/orgChart1"/>
    <dgm:cxn modelId="{7D6C3136-1518-4514-87A0-335982B86797}" type="presParOf" srcId="{98C836CD-CC76-4ADF-9461-4E06E39BC7CD}" destId="{418D1F86-635E-4B2F-96C1-A4F66EBF29FA}" srcOrd="2" destOrd="0" presId="urn:microsoft.com/office/officeart/2005/8/layout/orgChart1"/>
    <dgm:cxn modelId="{29678E47-DAB2-4B0A-BD10-B0B3E8E6D19F}" type="presParOf" srcId="{E52ECEB1-91EE-485C-91B3-29D7C25AF8BF}" destId="{A8C3D592-EC0F-4697-8266-1B0FC03D2D17}" srcOrd="2" destOrd="0" presId="urn:microsoft.com/office/officeart/2005/8/layout/orgChart1"/>
    <dgm:cxn modelId="{8F8841CD-E140-4227-8DE4-CC0A881D3DC8}" type="presParOf" srcId="{E52ECEB1-91EE-485C-91B3-29D7C25AF8BF}" destId="{7EEB8E99-85F6-471C-A40A-45A6EE72FDD5}" srcOrd="3" destOrd="0" presId="urn:microsoft.com/office/officeart/2005/8/layout/orgChart1"/>
    <dgm:cxn modelId="{6AAB387C-1E5E-4865-825F-35BAAB6DE45C}" type="presParOf" srcId="{7EEB8E99-85F6-471C-A40A-45A6EE72FDD5}" destId="{93D25EFD-16C4-4662-8E3B-560E89F27963}" srcOrd="0" destOrd="0" presId="urn:microsoft.com/office/officeart/2005/8/layout/orgChart1"/>
    <dgm:cxn modelId="{90F6F7CF-2CC5-44E4-B83C-9227FF5E6B2A}" type="presParOf" srcId="{93D25EFD-16C4-4662-8E3B-560E89F27963}" destId="{381545ED-AB68-4C3B-B206-4CB804973A73}" srcOrd="0" destOrd="0" presId="urn:microsoft.com/office/officeart/2005/8/layout/orgChart1"/>
    <dgm:cxn modelId="{7F153D05-2123-4795-828B-793B875BAA37}" type="presParOf" srcId="{93D25EFD-16C4-4662-8E3B-560E89F27963}" destId="{E37DADBA-0ABE-4AF8-8704-20108A2E0EC1}" srcOrd="1" destOrd="0" presId="urn:microsoft.com/office/officeart/2005/8/layout/orgChart1"/>
    <dgm:cxn modelId="{C737A21D-9E78-419C-B4CE-82A44C97252C}" type="presParOf" srcId="{7EEB8E99-85F6-471C-A40A-45A6EE72FDD5}" destId="{5670F0F5-42B8-4F37-B2D6-78878848F06C}" srcOrd="1" destOrd="0" presId="urn:microsoft.com/office/officeart/2005/8/layout/orgChart1"/>
    <dgm:cxn modelId="{8E81B5A4-AE58-484F-BF93-0D075F1E4F4E}" type="presParOf" srcId="{7EEB8E99-85F6-471C-A40A-45A6EE72FDD5}" destId="{8D451E15-7A4A-46FC-86F5-9E5FFD8EB53D}" srcOrd="2" destOrd="0" presId="urn:microsoft.com/office/officeart/2005/8/layout/orgChart1"/>
    <dgm:cxn modelId="{C8060086-D2DA-4039-8E2F-759EAEC32AA3}" type="presParOf" srcId="{E52ECEB1-91EE-485C-91B3-29D7C25AF8BF}" destId="{BB036157-5864-42B0-B51C-E9B6AF1265CE}" srcOrd="4" destOrd="0" presId="urn:microsoft.com/office/officeart/2005/8/layout/orgChart1"/>
    <dgm:cxn modelId="{8260D547-9469-4F7F-A92C-86402A67566C}" type="presParOf" srcId="{E52ECEB1-91EE-485C-91B3-29D7C25AF8BF}" destId="{8D77328A-5ED4-4AFB-B970-DF98A11ADD3B}" srcOrd="5" destOrd="0" presId="urn:microsoft.com/office/officeart/2005/8/layout/orgChart1"/>
    <dgm:cxn modelId="{28CEB448-C6EA-415E-97F7-E59B667E8FA6}" type="presParOf" srcId="{8D77328A-5ED4-4AFB-B970-DF98A11ADD3B}" destId="{3C349471-971B-4684-BF52-445D5412496B}" srcOrd="0" destOrd="0" presId="urn:microsoft.com/office/officeart/2005/8/layout/orgChart1"/>
    <dgm:cxn modelId="{2FA225D5-56F0-45BF-840E-2B594EA5872E}" type="presParOf" srcId="{3C349471-971B-4684-BF52-445D5412496B}" destId="{C0AAA65D-4BE2-4DA1-A98E-E7D4B4206726}" srcOrd="0" destOrd="0" presId="urn:microsoft.com/office/officeart/2005/8/layout/orgChart1"/>
    <dgm:cxn modelId="{2DD92E07-724C-4E3F-99E5-92D6DBAF2C20}" type="presParOf" srcId="{3C349471-971B-4684-BF52-445D5412496B}" destId="{B02D02CB-FE46-4E2A-AAD2-46F2227710D4}" srcOrd="1" destOrd="0" presId="urn:microsoft.com/office/officeart/2005/8/layout/orgChart1"/>
    <dgm:cxn modelId="{D976B324-3C1D-4508-A3C9-AB7B321B75C0}" type="presParOf" srcId="{8D77328A-5ED4-4AFB-B970-DF98A11ADD3B}" destId="{79C11C3C-537E-427C-B641-AB373FDB1C32}" srcOrd="1" destOrd="0" presId="urn:microsoft.com/office/officeart/2005/8/layout/orgChart1"/>
    <dgm:cxn modelId="{3D119C0C-FCEC-4A2B-9E16-3228ECD4251D}" type="presParOf" srcId="{79C11C3C-537E-427C-B641-AB373FDB1C32}" destId="{1C724481-3C7E-420A-843B-D80439E3443F}" srcOrd="0" destOrd="0" presId="urn:microsoft.com/office/officeart/2005/8/layout/orgChart1"/>
    <dgm:cxn modelId="{50D2D0FA-51AD-4280-8AE9-3F151E9246B2}" type="presParOf" srcId="{79C11C3C-537E-427C-B641-AB373FDB1C32}" destId="{919D3826-6D8F-479E-AD14-7725029A9F86}" srcOrd="1" destOrd="0" presId="urn:microsoft.com/office/officeart/2005/8/layout/orgChart1"/>
    <dgm:cxn modelId="{F812484B-C9A5-48E9-83A6-DE3C233B2502}" type="presParOf" srcId="{919D3826-6D8F-479E-AD14-7725029A9F86}" destId="{90533AC6-2A1B-479C-95C9-4CE372F0F3AF}" srcOrd="0" destOrd="0" presId="urn:microsoft.com/office/officeart/2005/8/layout/orgChart1"/>
    <dgm:cxn modelId="{B7799036-568C-4BDC-9903-60D2B92AF932}" type="presParOf" srcId="{90533AC6-2A1B-479C-95C9-4CE372F0F3AF}" destId="{4136784C-53CE-480B-A121-2249F33748FF}" srcOrd="0" destOrd="0" presId="urn:microsoft.com/office/officeart/2005/8/layout/orgChart1"/>
    <dgm:cxn modelId="{E24FE7E5-899E-4AC5-A5D1-18E80FAA4B59}" type="presParOf" srcId="{90533AC6-2A1B-479C-95C9-4CE372F0F3AF}" destId="{81EEBC52-8DDF-4820-ACEF-2CAD570356B2}" srcOrd="1" destOrd="0" presId="urn:microsoft.com/office/officeart/2005/8/layout/orgChart1"/>
    <dgm:cxn modelId="{B7CC259E-CC1E-4418-8633-C311C8BBC368}" type="presParOf" srcId="{919D3826-6D8F-479E-AD14-7725029A9F86}" destId="{D657D8BE-7526-491A-96DB-B5AFF999F0AF}" srcOrd="1" destOrd="0" presId="urn:microsoft.com/office/officeart/2005/8/layout/orgChart1"/>
    <dgm:cxn modelId="{327D6AA6-F2D8-4C91-9FF3-64E5893414D9}" type="presParOf" srcId="{919D3826-6D8F-479E-AD14-7725029A9F86}" destId="{C725427C-AB61-4248-9741-392821A7C399}" srcOrd="2" destOrd="0" presId="urn:microsoft.com/office/officeart/2005/8/layout/orgChart1"/>
    <dgm:cxn modelId="{31CB0443-3288-4868-A9C9-DBEAA32CB437}" type="presParOf" srcId="{79C11C3C-537E-427C-B641-AB373FDB1C32}" destId="{8B8554E8-598E-4296-831A-5648BA042E35}" srcOrd="2" destOrd="0" presId="urn:microsoft.com/office/officeart/2005/8/layout/orgChart1"/>
    <dgm:cxn modelId="{7152DD55-97CF-4E9C-9AEE-9A27DB770395}" type="presParOf" srcId="{79C11C3C-537E-427C-B641-AB373FDB1C32}" destId="{2CD79E88-5A00-4FC9-81FC-0EB590750843}" srcOrd="3" destOrd="0" presId="urn:microsoft.com/office/officeart/2005/8/layout/orgChart1"/>
    <dgm:cxn modelId="{54BFD98D-2B71-403C-8240-713C82C1A898}" type="presParOf" srcId="{2CD79E88-5A00-4FC9-81FC-0EB590750843}" destId="{7FD0DEB8-D2F5-4C67-8EC9-7734B773FD25}" srcOrd="0" destOrd="0" presId="urn:microsoft.com/office/officeart/2005/8/layout/orgChart1"/>
    <dgm:cxn modelId="{F0850D77-8E0F-4000-9EEE-220C41D139CC}" type="presParOf" srcId="{7FD0DEB8-D2F5-4C67-8EC9-7734B773FD25}" destId="{C14DA4BC-118B-42D5-BD10-4EC899234B48}" srcOrd="0" destOrd="0" presId="urn:microsoft.com/office/officeart/2005/8/layout/orgChart1"/>
    <dgm:cxn modelId="{EB4B8B88-8BB7-41F9-83A8-F88C1DF10D63}" type="presParOf" srcId="{7FD0DEB8-D2F5-4C67-8EC9-7734B773FD25}" destId="{10BA5249-D0FC-422F-BAE5-34718E8BB612}" srcOrd="1" destOrd="0" presId="urn:microsoft.com/office/officeart/2005/8/layout/orgChart1"/>
    <dgm:cxn modelId="{4D194D7A-C6C2-4EF5-AAB4-534C041EB5B1}" type="presParOf" srcId="{2CD79E88-5A00-4FC9-81FC-0EB590750843}" destId="{1619AED5-0F44-48F0-A85B-C51DA53C4B32}" srcOrd="1" destOrd="0" presId="urn:microsoft.com/office/officeart/2005/8/layout/orgChart1"/>
    <dgm:cxn modelId="{362308D2-710E-42C9-B268-E7F207865C28}" type="presParOf" srcId="{2CD79E88-5A00-4FC9-81FC-0EB590750843}" destId="{661FA35A-22AB-4074-8436-0C8CC904F10B}" srcOrd="2" destOrd="0" presId="urn:microsoft.com/office/officeart/2005/8/layout/orgChart1"/>
    <dgm:cxn modelId="{237CFDBB-6126-4CE3-A198-47B2A1966E3E}" type="presParOf" srcId="{79C11C3C-537E-427C-B641-AB373FDB1C32}" destId="{06390314-E215-4A2E-AE46-BB56D8B72AAB}" srcOrd="4" destOrd="0" presId="urn:microsoft.com/office/officeart/2005/8/layout/orgChart1"/>
    <dgm:cxn modelId="{FF695711-67C6-4193-A17D-65FC01281C4C}" type="presParOf" srcId="{79C11C3C-537E-427C-B641-AB373FDB1C32}" destId="{5FF58667-0FB8-4CA5-81D5-107837479FAB}" srcOrd="5" destOrd="0" presId="urn:microsoft.com/office/officeart/2005/8/layout/orgChart1"/>
    <dgm:cxn modelId="{0FCFCFF4-990F-4A1D-B8AB-22E7E6FA4430}" type="presParOf" srcId="{5FF58667-0FB8-4CA5-81D5-107837479FAB}" destId="{5B3F6716-45BD-4A27-9ADF-8CD24833F86B}" srcOrd="0" destOrd="0" presId="urn:microsoft.com/office/officeart/2005/8/layout/orgChart1"/>
    <dgm:cxn modelId="{8F72DE43-7868-4C31-A2C7-B2C15A4E6D3D}" type="presParOf" srcId="{5B3F6716-45BD-4A27-9ADF-8CD24833F86B}" destId="{4612C0C0-4386-40DE-B888-A7F53FDCB421}" srcOrd="0" destOrd="0" presId="urn:microsoft.com/office/officeart/2005/8/layout/orgChart1"/>
    <dgm:cxn modelId="{636CDA44-2445-40A6-B40A-65523F11E116}" type="presParOf" srcId="{5B3F6716-45BD-4A27-9ADF-8CD24833F86B}" destId="{78185350-4A74-435A-8B75-739A4F65B658}" srcOrd="1" destOrd="0" presId="urn:microsoft.com/office/officeart/2005/8/layout/orgChart1"/>
    <dgm:cxn modelId="{9B4766E9-484C-444F-8B42-DA1BB7F88E4E}" type="presParOf" srcId="{5FF58667-0FB8-4CA5-81D5-107837479FAB}" destId="{57B5F456-4224-4FA9-BDDF-5C15BBE8FB75}" srcOrd="1" destOrd="0" presId="urn:microsoft.com/office/officeart/2005/8/layout/orgChart1"/>
    <dgm:cxn modelId="{FFF61DC4-3B41-4360-8D84-F2811546F1BE}" type="presParOf" srcId="{5FF58667-0FB8-4CA5-81D5-107837479FAB}" destId="{5D366204-90FD-4591-9A9A-6CB29000DFF0}" srcOrd="2" destOrd="0" presId="urn:microsoft.com/office/officeart/2005/8/layout/orgChart1"/>
    <dgm:cxn modelId="{7FC7853F-F470-4E53-A80C-659A4E7A8032}" type="presParOf" srcId="{8D77328A-5ED4-4AFB-B970-DF98A11ADD3B}" destId="{15576A57-E2F8-4678-B53C-C253F3491050}" srcOrd="2" destOrd="0" presId="urn:microsoft.com/office/officeart/2005/8/layout/orgChart1"/>
    <dgm:cxn modelId="{5FBAD795-0F28-44D1-931E-7948010CBDCA}" type="presParOf" srcId="{E52ECEB1-91EE-485C-91B3-29D7C25AF8BF}" destId="{E23D0A04-FE6F-408F-81C1-B9CBE77FCBBA}" srcOrd="6" destOrd="0" presId="urn:microsoft.com/office/officeart/2005/8/layout/orgChart1"/>
    <dgm:cxn modelId="{4B633C68-C931-4065-BD50-EA18B89DC9E2}" type="presParOf" srcId="{E52ECEB1-91EE-485C-91B3-29D7C25AF8BF}" destId="{E0781ECB-4B22-4587-AB36-3A6C81F81C4F}" srcOrd="7" destOrd="0" presId="urn:microsoft.com/office/officeart/2005/8/layout/orgChart1"/>
    <dgm:cxn modelId="{C5CC31CF-D884-4EB0-9944-031665B4C202}" type="presParOf" srcId="{E0781ECB-4B22-4587-AB36-3A6C81F81C4F}" destId="{C6D0DF40-745B-43C6-AB7A-1C4727E44455}" srcOrd="0" destOrd="0" presId="urn:microsoft.com/office/officeart/2005/8/layout/orgChart1"/>
    <dgm:cxn modelId="{0F04AA4C-E066-46B7-B43B-9121C28B47EA}" type="presParOf" srcId="{C6D0DF40-745B-43C6-AB7A-1C4727E44455}" destId="{E42AE334-9259-438B-80D9-E8E6C5C0F9D9}" srcOrd="0" destOrd="0" presId="urn:microsoft.com/office/officeart/2005/8/layout/orgChart1"/>
    <dgm:cxn modelId="{54FE0273-A5B3-4332-8B25-DFFB7F04AB12}" type="presParOf" srcId="{C6D0DF40-745B-43C6-AB7A-1C4727E44455}" destId="{7446B1C4-BD9E-4C1E-A444-2E396C295956}" srcOrd="1" destOrd="0" presId="urn:microsoft.com/office/officeart/2005/8/layout/orgChart1"/>
    <dgm:cxn modelId="{DA7D6E35-C011-4A32-AA3B-41D1EF8AF2DC}" type="presParOf" srcId="{E0781ECB-4B22-4587-AB36-3A6C81F81C4F}" destId="{2F228558-88AB-491F-9C35-4916CC0F80AE}" srcOrd="1" destOrd="0" presId="urn:microsoft.com/office/officeart/2005/8/layout/orgChart1"/>
    <dgm:cxn modelId="{C85554D9-65FD-47CA-B652-E204C0925120}" type="presParOf" srcId="{2F228558-88AB-491F-9C35-4916CC0F80AE}" destId="{61B8FD19-AA92-454E-A0E1-273E9121748C}" srcOrd="0" destOrd="0" presId="urn:microsoft.com/office/officeart/2005/8/layout/orgChart1"/>
    <dgm:cxn modelId="{A2F92215-8143-42A7-B367-F077F7D67DA7}" type="presParOf" srcId="{2F228558-88AB-491F-9C35-4916CC0F80AE}" destId="{4F442489-BE3F-4799-929A-9BD4888F55FE}" srcOrd="1" destOrd="0" presId="urn:microsoft.com/office/officeart/2005/8/layout/orgChart1"/>
    <dgm:cxn modelId="{F4FB51DA-DF98-430A-8762-57B983BAF23D}" type="presParOf" srcId="{4F442489-BE3F-4799-929A-9BD4888F55FE}" destId="{0A5BBD7E-C48F-4728-94D9-A4D7CEE70DF3}" srcOrd="0" destOrd="0" presId="urn:microsoft.com/office/officeart/2005/8/layout/orgChart1"/>
    <dgm:cxn modelId="{F018384A-8D57-4A7E-BC20-B3B0B9A03E3C}" type="presParOf" srcId="{0A5BBD7E-C48F-4728-94D9-A4D7CEE70DF3}" destId="{D6295D90-8FE0-4755-94AB-ABEC9FD54B92}" srcOrd="0" destOrd="0" presId="urn:microsoft.com/office/officeart/2005/8/layout/orgChart1"/>
    <dgm:cxn modelId="{9C1AA66D-0792-41FD-8C1D-84FE64B400DE}" type="presParOf" srcId="{0A5BBD7E-C48F-4728-94D9-A4D7CEE70DF3}" destId="{D1E51B30-CFDB-4A32-8793-90183B1CE1C2}" srcOrd="1" destOrd="0" presId="urn:microsoft.com/office/officeart/2005/8/layout/orgChart1"/>
    <dgm:cxn modelId="{1E91D11A-B83D-4AD7-A99A-86D62F4214FE}" type="presParOf" srcId="{4F442489-BE3F-4799-929A-9BD4888F55FE}" destId="{395234F3-9C5C-45A4-B1F6-9014D05D4DD9}" srcOrd="1" destOrd="0" presId="urn:microsoft.com/office/officeart/2005/8/layout/orgChart1"/>
    <dgm:cxn modelId="{68D44A97-E5B7-4D0A-8F9B-D3ECCFAC3204}" type="presParOf" srcId="{4F442489-BE3F-4799-929A-9BD4888F55FE}" destId="{29682532-1BDA-4FD6-A98A-F091A4284F8A}" srcOrd="2" destOrd="0" presId="urn:microsoft.com/office/officeart/2005/8/layout/orgChart1"/>
    <dgm:cxn modelId="{49332964-41C4-446A-BDB2-FF6CE715279D}" type="presParOf" srcId="{2F228558-88AB-491F-9C35-4916CC0F80AE}" destId="{25B266FC-DF92-47CB-B368-597F1324F400}" srcOrd="2" destOrd="0" presId="urn:microsoft.com/office/officeart/2005/8/layout/orgChart1"/>
    <dgm:cxn modelId="{B2DAC802-41A6-45D1-875C-911CE5D04141}" type="presParOf" srcId="{2F228558-88AB-491F-9C35-4916CC0F80AE}" destId="{2F179931-FC4A-457D-859A-BB4E0C889E57}" srcOrd="3" destOrd="0" presId="urn:microsoft.com/office/officeart/2005/8/layout/orgChart1"/>
    <dgm:cxn modelId="{4BC42429-5F70-4F5E-97AA-DAC1506A2860}" type="presParOf" srcId="{2F179931-FC4A-457D-859A-BB4E0C889E57}" destId="{DB84227C-6A82-4886-977D-CE59E208FEDD}" srcOrd="0" destOrd="0" presId="urn:microsoft.com/office/officeart/2005/8/layout/orgChart1"/>
    <dgm:cxn modelId="{DD7031DC-5424-4260-A26B-1470A2C43D56}" type="presParOf" srcId="{DB84227C-6A82-4886-977D-CE59E208FEDD}" destId="{F0E25577-A6DB-4C9D-B716-CE83CE641F6D}" srcOrd="0" destOrd="0" presId="urn:microsoft.com/office/officeart/2005/8/layout/orgChart1"/>
    <dgm:cxn modelId="{78DB57B2-2A60-4FCA-B94E-B8F315F646E4}" type="presParOf" srcId="{DB84227C-6A82-4886-977D-CE59E208FEDD}" destId="{6115E4DD-DD44-4EBF-86F0-2DDBF1E7D1DD}" srcOrd="1" destOrd="0" presId="urn:microsoft.com/office/officeart/2005/8/layout/orgChart1"/>
    <dgm:cxn modelId="{F465D748-143E-4223-823B-F533CB3A019A}" type="presParOf" srcId="{2F179931-FC4A-457D-859A-BB4E0C889E57}" destId="{06F86C0A-C6CF-472E-BEC7-0749298168EE}" srcOrd="1" destOrd="0" presId="urn:microsoft.com/office/officeart/2005/8/layout/orgChart1"/>
    <dgm:cxn modelId="{9372C2BB-9F3A-49DA-A8A4-3AC7A9CA842C}" type="presParOf" srcId="{06F86C0A-C6CF-472E-BEC7-0749298168EE}" destId="{10ED2DD9-1BED-433A-B30C-3A596A7DDDCC}" srcOrd="0" destOrd="0" presId="urn:microsoft.com/office/officeart/2005/8/layout/orgChart1"/>
    <dgm:cxn modelId="{EBC7CC9C-C3AF-418C-A09A-17409285C2F3}" type="presParOf" srcId="{06F86C0A-C6CF-472E-BEC7-0749298168EE}" destId="{8BE1A78D-D44D-46D1-B1DF-B6D18D84FB49}" srcOrd="1" destOrd="0" presId="urn:microsoft.com/office/officeart/2005/8/layout/orgChart1"/>
    <dgm:cxn modelId="{2E6FA121-83FF-4ABC-9FF6-B873D931861C}" type="presParOf" srcId="{8BE1A78D-D44D-46D1-B1DF-B6D18D84FB49}" destId="{FAF968D4-D289-4D17-930B-BF163CCBC8B1}" srcOrd="0" destOrd="0" presId="urn:microsoft.com/office/officeart/2005/8/layout/orgChart1"/>
    <dgm:cxn modelId="{94676AB2-2DE4-487B-A4A0-461925EFFB99}" type="presParOf" srcId="{FAF968D4-D289-4D17-930B-BF163CCBC8B1}" destId="{146B8040-70F0-4F17-88B9-24F560F40EF5}" srcOrd="0" destOrd="0" presId="urn:microsoft.com/office/officeart/2005/8/layout/orgChart1"/>
    <dgm:cxn modelId="{0B6ACBAA-0D0F-47A3-B9C3-A0D5137270E1}" type="presParOf" srcId="{FAF968D4-D289-4D17-930B-BF163CCBC8B1}" destId="{60174454-52CE-4D62-8045-B2B7F8DD6D08}" srcOrd="1" destOrd="0" presId="urn:microsoft.com/office/officeart/2005/8/layout/orgChart1"/>
    <dgm:cxn modelId="{B7C221F5-673F-4F16-B594-F3D625D60ED6}" type="presParOf" srcId="{8BE1A78D-D44D-46D1-B1DF-B6D18D84FB49}" destId="{ED1FB022-1A7D-4505-A305-DC9F06E9A211}" srcOrd="1" destOrd="0" presId="urn:microsoft.com/office/officeart/2005/8/layout/orgChart1"/>
    <dgm:cxn modelId="{77C93AEE-1F60-4D0D-82AF-0F770DF2F1F1}" type="presParOf" srcId="{8BE1A78D-D44D-46D1-B1DF-B6D18D84FB49}" destId="{EE02D841-2F7F-4A79-950E-A676ECC97255}" srcOrd="2" destOrd="0" presId="urn:microsoft.com/office/officeart/2005/8/layout/orgChart1"/>
    <dgm:cxn modelId="{9EF23791-A43F-4598-A41D-65DFC8226AD7}" type="presParOf" srcId="{06F86C0A-C6CF-472E-BEC7-0749298168EE}" destId="{1A5E7BF5-6DC8-4EC3-B406-BAB1EF4E8E5F}" srcOrd="2" destOrd="0" presId="urn:microsoft.com/office/officeart/2005/8/layout/orgChart1"/>
    <dgm:cxn modelId="{2A16A5C3-3C06-4525-86CF-69CEDC0D2161}" type="presParOf" srcId="{06F86C0A-C6CF-472E-BEC7-0749298168EE}" destId="{DA160969-1499-441D-A651-18316937A1DB}" srcOrd="3" destOrd="0" presId="urn:microsoft.com/office/officeart/2005/8/layout/orgChart1"/>
    <dgm:cxn modelId="{76EB2256-C973-4AA6-BA2C-4E9B00F06193}" type="presParOf" srcId="{DA160969-1499-441D-A651-18316937A1DB}" destId="{73C27B93-0B33-4E13-9D14-4C9DB15F7C4C}" srcOrd="0" destOrd="0" presId="urn:microsoft.com/office/officeart/2005/8/layout/orgChart1"/>
    <dgm:cxn modelId="{2186DA4C-84EF-4708-954F-6873EF91F0C2}" type="presParOf" srcId="{73C27B93-0B33-4E13-9D14-4C9DB15F7C4C}" destId="{B1B9F618-449A-4D6C-9BB6-3B39D21B695A}" srcOrd="0" destOrd="0" presId="urn:microsoft.com/office/officeart/2005/8/layout/orgChart1"/>
    <dgm:cxn modelId="{47F30C1B-7650-4A73-99A8-05366595591D}" type="presParOf" srcId="{73C27B93-0B33-4E13-9D14-4C9DB15F7C4C}" destId="{F5D09A47-4B60-4A1B-BAC4-78BE1286E293}" srcOrd="1" destOrd="0" presId="urn:microsoft.com/office/officeart/2005/8/layout/orgChart1"/>
    <dgm:cxn modelId="{E7FAA253-48B8-43B2-80A9-B4F89D1DE48E}" type="presParOf" srcId="{DA160969-1499-441D-A651-18316937A1DB}" destId="{D8576E2E-74D9-44DD-AA3C-E967781D920E}" srcOrd="1" destOrd="0" presId="urn:microsoft.com/office/officeart/2005/8/layout/orgChart1"/>
    <dgm:cxn modelId="{F4E2CC43-E19A-4BF4-B114-0F3F3EC1FBD2}" type="presParOf" srcId="{D8576E2E-74D9-44DD-AA3C-E967781D920E}" destId="{FF56175C-DDC8-477C-A8AB-771C8ECA8129}" srcOrd="0" destOrd="0" presId="urn:microsoft.com/office/officeart/2005/8/layout/orgChart1"/>
    <dgm:cxn modelId="{7485BCA0-CE67-4DBF-B399-D6EB8E05C39C}" type="presParOf" srcId="{D8576E2E-74D9-44DD-AA3C-E967781D920E}" destId="{1C35AC4D-B357-4FDD-AC16-C12AF846D7AE}" srcOrd="1" destOrd="0" presId="urn:microsoft.com/office/officeart/2005/8/layout/orgChart1"/>
    <dgm:cxn modelId="{89FB6A01-314E-4AF6-9966-BAFED328E1B6}" type="presParOf" srcId="{1C35AC4D-B357-4FDD-AC16-C12AF846D7AE}" destId="{CBCF8BB8-2244-4BCA-88EF-ED58B0ECFFF9}" srcOrd="0" destOrd="0" presId="urn:microsoft.com/office/officeart/2005/8/layout/orgChart1"/>
    <dgm:cxn modelId="{BECBCB56-792C-40AA-AE67-83F5EF5F000F}" type="presParOf" srcId="{CBCF8BB8-2244-4BCA-88EF-ED58B0ECFFF9}" destId="{001D17F8-FBF1-4D66-82C4-A246D4DA6956}" srcOrd="0" destOrd="0" presId="urn:microsoft.com/office/officeart/2005/8/layout/orgChart1"/>
    <dgm:cxn modelId="{451C9003-D1C2-4B2F-A74B-7D216BB131C4}" type="presParOf" srcId="{CBCF8BB8-2244-4BCA-88EF-ED58B0ECFFF9}" destId="{24A577C4-2A63-4FB6-9A9C-E2BB00FC4DDF}" srcOrd="1" destOrd="0" presId="urn:microsoft.com/office/officeart/2005/8/layout/orgChart1"/>
    <dgm:cxn modelId="{0DC5B57D-2887-4B53-A6B3-D570D5C3B932}" type="presParOf" srcId="{1C35AC4D-B357-4FDD-AC16-C12AF846D7AE}" destId="{29FE1BAB-4CEA-4392-93A0-6585708686D9}" srcOrd="1" destOrd="0" presId="urn:microsoft.com/office/officeart/2005/8/layout/orgChart1"/>
    <dgm:cxn modelId="{F87B9356-FDAF-4C1B-8442-7333AE42CF20}" type="presParOf" srcId="{1C35AC4D-B357-4FDD-AC16-C12AF846D7AE}" destId="{765E9D6C-820F-4FA0-918E-91A43C5DBCAC}" srcOrd="2" destOrd="0" presId="urn:microsoft.com/office/officeart/2005/8/layout/orgChart1"/>
    <dgm:cxn modelId="{C6EEE4F7-9D96-4083-9243-ED5FBF9FA51C}" type="presParOf" srcId="{D8576E2E-74D9-44DD-AA3C-E967781D920E}" destId="{01E6F96A-7713-45B5-A296-D1095028D7C8}" srcOrd="2" destOrd="0" presId="urn:microsoft.com/office/officeart/2005/8/layout/orgChart1"/>
    <dgm:cxn modelId="{19C14651-7A29-4397-AC31-2A99D95FEE38}" type="presParOf" srcId="{D8576E2E-74D9-44DD-AA3C-E967781D920E}" destId="{C9A85934-83B9-4B65-AF28-698C65A858A6}" srcOrd="3" destOrd="0" presId="urn:microsoft.com/office/officeart/2005/8/layout/orgChart1"/>
    <dgm:cxn modelId="{8B21EB00-3D1F-49DE-BD2A-173E9569491A}" type="presParOf" srcId="{C9A85934-83B9-4B65-AF28-698C65A858A6}" destId="{E0C0EBCC-C095-4BD8-AEB7-D199F3CA7F97}" srcOrd="0" destOrd="0" presId="urn:microsoft.com/office/officeart/2005/8/layout/orgChart1"/>
    <dgm:cxn modelId="{2C3619EC-B7CD-41EB-8456-11DF99095134}" type="presParOf" srcId="{E0C0EBCC-C095-4BD8-AEB7-D199F3CA7F97}" destId="{1BD6F6F9-98D3-4E2F-A59B-9EC921315766}" srcOrd="0" destOrd="0" presId="urn:microsoft.com/office/officeart/2005/8/layout/orgChart1"/>
    <dgm:cxn modelId="{5A80CF05-0B48-4F19-A645-0B13BA06D125}" type="presParOf" srcId="{E0C0EBCC-C095-4BD8-AEB7-D199F3CA7F97}" destId="{94629FC5-5249-4717-BF60-B26546F80920}" srcOrd="1" destOrd="0" presId="urn:microsoft.com/office/officeart/2005/8/layout/orgChart1"/>
    <dgm:cxn modelId="{7CB6C3FE-75F7-4BE2-8B88-45569CA7412E}" type="presParOf" srcId="{C9A85934-83B9-4B65-AF28-698C65A858A6}" destId="{1617D3C9-F6B6-4C9A-9233-9F5B82E1FCA8}" srcOrd="1" destOrd="0" presId="urn:microsoft.com/office/officeart/2005/8/layout/orgChart1"/>
    <dgm:cxn modelId="{72467C82-C4BC-4864-99D9-6A0D788F8129}" type="presParOf" srcId="{C9A85934-83B9-4B65-AF28-698C65A858A6}" destId="{EEA58487-9E36-4531-A679-9967F39656A0}" srcOrd="2" destOrd="0" presId="urn:microsoft.com/office/officeart/2005/8/layout/orgChart1"/>
    <dgm:cxn modelId="{A240801E-0720-4DFF-B517-16DEFD9D4DE3}" type="presParOf" srcId="{DA160969-1499-441D-A651-18316937A1DB}" destId="{00DD0430-5C7E-4044-A926-2A1D3FBA010C}" srcOrd="2" destOrd="0" presId="urn:microsoft.com/office/officeart/2005/8/layout/orgChart1"/>
    <dgm:cxn modelId="{4050F82A-7C42-403D-B541-B43BC6349FC8}" type="presParOf" srcId="{06F86C0A-C6CF-472E-BEC7-0749298168EE}" destId="{7328C132-FDF9-4E97-869E-4EEE17C6CC91}" srcOrd="4" destOrd="0" presId="urn:microsoft.com/office/officeart/2005/8/layout/orgChart1"/>
    <dgm:cxn modelId="{0A580A74-AA37-4686-B3BD-E9BDD524CA2F}" type="presParOf" srcId="{06F86C0A-C6CF-472E-BEC7-0749298168EE}" destId="{760026EE-CF97-496A-86C2-5FC74A578433}" srcOrd="5" destOrd="0" presId="urn:microsoft.com/office/officeart/2005/8/layout/orgChart1"/>
    <dgm:cxn modelId="{9BC90228-2558-49A3-8087-B5D7C151EFCF}" type="presParOf" srcId="{760026EE-CF97-496A-86C2-5FC74A578433}" destId="{973FB84F-EA81-41F5-80AF-979F1F95479D}" srcOrd="0" destOrd="0" presId="urn:microsoft.com/office/officeart/2005/8/layout/orgChart1"/>
    <dgm:cxn modelId="{5C1B96AB-6847-4C84-97B7-28D3FB39693A}" type="presParOf" srcId="{973FB84F-EA81-41F5-80AF-979F1F95479D}" destId="{528B832F-A5D3-4D5A-B82D-002FC879528A}" srcOrd="0" destOrd="0" presId="urn:microsoft.com/office/officeart/2005/8/layout/orgChart1"/>
    <dgm:cxn modelId="{541F1D5F-08ED-40E0-9E49-9D41EBB33A51}" type="presParOf" srcId="{973FB84F-EA81-41F5-80AF-979F1F95479D}" destId="{7D587DF3-0B53-4299-A0A1-1E3876D525DB}" srcOrd="1" destOrd="0" presId="urn:microsoft.com/office/officeart/2005/8/layout/orgChart1"/>
    <dgm:cxn modelId="{371F608A-7C9E-4EA7-BBB0-C916533519DE}" type="presParOf" srcId="{760026EE-CF97-496A-86C2-5FC74A578433}" destId="{F3F6AE1A-6A7D-4CC1-894F-4BCD14130DE6}" srcOrd="1" destOrd="0" presId="urn:microsoft.com/office/officeart/2005/8/layout/orgChart1"/>
    <dgm:cxn modelId="{25EA5A66-61DC-4ED7-9FCA-AA703B459626}" type="presParOf" srcId="{F3F6AE1A-6A7D-4CC1-894F-4BCD14130DE6}" destId="{DCB27714-E8D7-43FC-9161-DBF566966FEE}" srcOrd="0" destOrd="0" presId="urn:microsoft.com/office/officeart/2005/8/layout/orgChart1"/>
    <dgm:cxn modelId="{472BCA1A-5BDD-4F67-8762-E4049AE10B50}" type="presParOf" srcId="{F3F6AE1A-6A7D-4CC1-894F-4BCD14130DE6}" destId="{0CE8949E-6B9E-4ADA-87DA-1570B85718C4}" srcOrd="1" destOrd="0" presId="urn:microsoft.com/office/officeart/2005/8/layout/orgChart1"/>
    <dgm:cxn modelId="{08998E93-4C1B-4239-B17B-534A4B10E74E}" type="presParOf" srcId="{0CE8949E-6B9E-4ADA-87DA-1570B85718C4}" destId="{996ED9A9-53CC-4BAE-99F1-3BB002B2B184}" srcOrd="0" destOrd="0" presId="urn:microsoft.com/office/officeart/2005/8/layout/orgChart1"/>
    <dgm:cxn modelId="{7DAA47FE-7941-4ED6-99AC-9EA01497FD7F}" type="presParOf" srcId="{996ED9A9-53CC-4BAE-99F1-3BB002B2B184}" destId="{B5C96928-BFDB-48ED-ACAE-75CD0948FA1B}" srcOrd="0" destOrd="0" presId="urn:microsoft.com/office/officeart/2005/8/layout/orgChart1"/>
    <dgm:cxn modelId="{9335EB00-9793-4B06-A494-4F3134066BEB}" type="presParOf" srcId="{996ED9A9-53CC-4BAE-99F1-3BB002B2B184}" destId="{CA0D4ED0-061C-4A64-A42A-4CC6640BA2A8}" srcOrd="1" destOrd="0" presId="urn:microsoft.com/office/officeart/2005/8/layout/orgChart1"/>
    <dgm:cxn modelId="{09DB6880-998F-4D3D-83A5-53071690F95B}" type="presParOf" srcId="{0CE8949E-6B9E-4ADA-87DA-1570B85718C4}" destId="{04786FAD-F549-459D-99F5-98C8D3F48D8E}" srcOrd="1" destOrd="0" presId="urn:microsoft.com/office/officeart/2005/8/layout/orgChart1"/>
    <dgm:cxn modelId="{71BBCF62-B2F1-4A4C-87CC-CF91649DA420}" type="presParOf" srcId="{0CE8949E-6B9E-4ADA-87DA-1570B85718C4}" destId="{923D8BDC-8F9F-4B43-B0EB-CEB40B2DCFE3}" srcOrd="2" destOrd="0" presId="urn:microsoft.com/office/officeart/2005/8/layout/orgChart1"/>
    <dgm:cxn modelId="{DC668183-EDD2-410D-B91F-E2D917C3E6B8}" type="presParOf" srcId="{F3F6AE1A-6A7D-4CC1-894F-4BCD14130DE6}" destId="{E9873E39-CE13-4FA5-B2CE-314D2AF80171}" srcOrd="2" destOrd="0" presId="urn:microsoft.com/office/officeart/2005/8/layout/orgChart1"/>
    <dgm:cxn modelId="{D2AA7C38-748D-434C-975A-A0F2AB6CE6CD}" type="presParOf" srcId="{F3F6AE1A-6A7D-4CC1-894F-4BCD14130DE6}" destId="{FA198142-F612-4B2C-8776-39A97CBC7610}" srcOrd="3" destOrd="0" presId="urn:microsoft.com/office/officeart/2005/8/layout/orgChart1"/>
    <dgm:cxn modelId="{A815AE2C-2680-4399-A8D6-68CE899B5B6F}" type="presParOf" srcId="{FA198142-F612-4B2C-8776-39A97CBC7610}" destId="{76E59E3C-CBCB-4D11-B3D1-BC981748E2C0}" srcOrd="0" destOrd="0" presId="urn:microsoft.com/office/officeart/2005/8/layout/orgChart1"/>
    <dgm:cxn modelId="{766B5986-A5F1-4399-8D15-2E84C933E2B2}" type="presParOf" srcId="{76E59E3C-CBCB-4D11-B3D1-BC981748E2C0}" destId="{058509F9-F443-4AFB-99C9-834100DF7C15}" srcOrd="0" destOrd="0" presId="urn:microsoft.com/office/officeart/2005/8/layout/orgChart1"/>
    <dgm:cxn modelId="{A781C733-F74F-4DBE-86A1-EFC204B922EC}" type="presParOf" srcId="{76E59E3C-CBCB-4D11-B3D1-BC981748E2C0}" destId="{D27F8065-663A-488D-A938-D1BBA2B98507}" srcOrd="1" destOrd="0" presId="urn:microsoft.com/office/officeart/2005/8/layout/orgChart1"/>
    <dgm:cxn modelId="{B5097E07-3C2F-4BBA-BD53-2357D7413322}" type="presParOf" srcId="{FA198142-F612-4B2C-8776-39A97CBC7610}" destId="{B6E9D89E-8057-43A5-8F1D-35ADEDA44287}" srcOrd="1" destOrd="0" presId="urn:microsoft.com/office/officeart/2005/8/layout/orgChart1"/>
    <dgm:cxn modelId="{A30F88EB-FA3B-4182-8947-AC2A1D09CFCD}" type="presParOf" srcId="{FA198142-F612-4B2C-8776-39A97CBC7610}" destId="{DD09243F-E838-40FA-97C3-2CF0D72EA88F}" srcOrd="2" destOrd="0" presId="urn:microsoft.com/office/officeart/2005/8/layout/orgChart1"/>
    <dgm:cxn modelId="{F0373D02-4350-4F07-9A03-8B171D8CF06B}" type="presParOf" srcId="{760026EE-CF97-496A-86C2-5FC74A578433}" destId="{97740E4B-D030-4584-8470-3630B6A0EF54}" srcOrd="2" destOrd="0" presId="urn:microsoft.com/office/officeart/2005/8/layout/orgChart1"/>
    <dgm:cxn modelId="{04255374-8C25-4832-B06A-FA3A6FAACAA0}" type="presParOf" srcId="{06F86C0A-C6CF-472E-BEC7-0749298168EE}" destId="{698CAC83-5432-4123-AAB7-BA40733C7B90}" srcOrd="6" destOrd="0" presId="urn:microsoft.com/office/officeart/2005/8/layout/orgChart1"/>
    <dgm:cxn modelId="{4BE3D5F9-9B45-4E30-B369-83DD2912E28E}" type="presParOf" srcId="{06F86C0A-C6CF-472E-BEC7-0749298168EE}" destId="{7FF80D04-8B02-4012-BFA1-A6F3050D5C2F}" srcOrd="7" destOrd="0" presId="urn:microsoft.com/office/officeart/2005/8/layout/orgChart1"/>
    <dgm:cxn modelId="{FA8DBFE4-B30C-47DF-8282-2A4D600A247B}" type="presParOf" srcId="{7FF80D04-8B02-4012-BFA1-A6F3050D5C2F}" destId="{21798505-1EF3-4F00-9389-74DE57D41E14}" srcOrd="0" destOrd="0" presId="urn:microsoft.com/office/officeart/2005/8/layout/orgChart1"/>
    <dgm:cxn modelId="{718C9770-6377-40AB-901C-502F5A6A070A}" type="presParOf" srcId="{21798505-1EF3-4F00-9389-74DE57D41E14}" destId="{17AC0BEA-55F5-4340-B11D-1D320AEB41EA}" srcOrd="0" destOrd="0" presId="urn:microsoft.com/office/officeart/2005/8/layout/orgChart1"/>
    <dgm:cxn modelId="{EC3DE21F-6EAC-4A19-A70D-B4BB1279DEF0}" type="presParOf" srcId="{21798505-1EF3-4F00-9389-74DE57D41E14}" destId="{915D60E9-8D2B-4528-BC68-0CF5B8E6E5A7}" srcOrd="1" destOrd="0" presId="urn:microsoft.com/office/officeart/2005/8/layout/orgChart1"/>
    <dgm:cxn modelId="{0115FAB7-BE33-4412-8EDC-CA655506A6BC}" type="presParOf" srcId="{7FF80D04-8B02-4012-BFA1-A6F3050D5C2F}" destId="{4ACF30F7-D30B-49C6-AA07-AB7A8A445F06}" srcOrd="1" destOrd="0" presId="urn:microsoft.com/office/officeart/2005/8/layout/orgChart1"/>
    <dgm:cxn modelId="{017CB925-CB77-4E7E-904D-76A5AFC57585}" type="presParOf" srcId="{4ACF30F7-D30B-49C6-AA07-AB7A8A445F06}" destId="{ED8FA498-B76D-4647-A606-27BEC84DD892}" srcOrd="0" destOrd="0" presId="urn:microsoft.com/office/officeart/2005/8/layout/orgChart1"/>
    <dgm:cxn modelId="{9ECC9A36-9B25-483E-8372-51DC712DDF28}" type="presParOf" srcId="{4ACF30F7-D30B-49C6-AA07-AB7A8A445F06}" destId="{8CF994CB-0E88-4818-888F-A6815D805852}" srcOrd="1" destOrd="0" presId="urn:microsoft.com/office/officeart/2005/8/layout/orgChart1"/>
    <dgm:cxn modelId="{11FA3764-76CF-47FD-BA5B-B515567AC75B}" type="presParOf" srcId="{8CF994CB-0E88-4818-888F-A6815D805852}" destId="{504539AC-F9C4-4E87-8A35-36E3D020F595}" srcOrd="0" destOrd="0" presId="urn:microsoft.com/office/officeart/2005/8/layout/orgChart1"/>
    <dgm:cxn modelId="{FF3569A9-C600-4BB5-B749-D87774453F4B}" type="presParOf" srcId="{504539AC-F9C4-4E87-8A35-36E3D020F595}" destId="{AE5171A1-7D90-4663-B26C-B08F5CC4B577}" srcOrd="0" destOrd="0" presId="urn:microsoft.com/office/officeart/2005/8/layout/orgChart1"/>
    <dgm:cxn modelId="{D2DA89F5-E7CC-47DC-86C0-E95C009EA941}" type="presParOf" srcId="{504539AC-F9C4-4E87-8A35-36E3D020F595}" destId="{D3AE5708-69F2-4DB6-B973-F267009E1C20}" srcOrd="1" destOrd="0" presId="urn:microsoft.com/office/officeart/2005/8/layout/orgChart1"/>
    <dgm:cxn modelId="{6DD634DF-64B1-4D93-83B9-F1AC14830056}" type="presParOf" srcId="{8CF994CB-0E88-4818-888F-A6815D805852}" destId="{571157F2-4231-4C52-BCDE-3A286A3ACAB5}" srcOrd="1" destOrd="0" presId="urn:microsoft.com/office/officeart/2005/8/layout/orgChart1"/>
    <dgm:cxn modelId="{571C6437-3F8D-43CB-AD54-080979049771}" type="presParOf" srcId="{8CF994CB-0E88-4818-888F-A6815D805852}" destId="{35603709-3156-4BAC-99EE-6476EE02FF7F}" srcOrd="2" destOrd="0" presId="urn:microsoft.com/office/officeart/2005/8/layout/orgChart1"/>
    <dgm:cxn modelId="{2873D5A2-75DF-4DD7-A859-F9C3C23CF9BC}" type="presParOf" srcId="{4ACF30F7-D30B-49C6-AA07-AB7A8A445F06}" destId="{E9A65BA5-68CC-43FD-9D50-20A17B5776AF}" srcOrd="2" destOrd="0" presId="urn:microsoft.com/office/officeart/2005/8/layout/orgChart1"/>
    <dgm:cxn modelId="{A8C4DA1B-3339-467D-9BAF-6250CCFD311A}" type="presParOf" srcId="{4ACF30F7-D30B-49C6-AA07-AB7A8A445F06}" destId="{D0105E36-8703-476E-866B-95392D9C2B30}" srcOrd="3" destOrd="0" presId="urn:microsoft.com/office/officeart/2005/8/layout/orgChart1"/>
    <dgm:cxn modelId="{87390755-8311-4B38-AB5F-2B555954792A}" type="presParOf" srcId="{D0105E36-8703-476E-866B-95392D9C2B30}" destId="{40966BE1-EB6D-491E-B3EC-7D0960B84D2D}" srcOrd="0" destOrd="0" presId="urn:microsoft.com/office/officeart/2005/8/layout/orgChart1"/>
    <dgm:cxn modelId="{CBF3124C-FFF1-4466-9C71-1DD68E2FE722}" type="presParOf" srcId="{40966BE1-EB6D-491E-B3EC-7D0960B84D2D}" destId="{DF9A73D0-91E2-48B0-AEBB-5334FF9FDEBC}" srcOrd="0" destOrd="0" presId="urn:microsoft.com/office/officeart/2005/8/layout/orgChart1"/>
    <dgm:cxn modelId="{09EA41C1-E113-4CE1-BC9A-9BF7673EE6AB}" type="presParOf" srcId="{40966BE1-EB6D-491E-B3EC-7D0960B84D2D}" destId="{587A94F8-2305-4A11-B500-DC23F2F53E74}" srcOrd="1" destOrd="0" presId="urn:microsoft.com/office/officeart/2005/8/layout/orgChart1"/>
    <dgm:cxn modelId="{B4656153-261E-4530-948E-3394C89D6C93}" type="presParOf" srcId="{D0105E36-8703-476E-866B-95392D9C2B30}" destId="{36B377F0-4D2D-4783-9984-DC39034131CA}" srcOrd="1" destOrd="0" presId="urn:microsoft.com/office/officeart/2005/8/layout/orgChart1"/>
    <dgm:cxn modelId="{2D1AB8B1-D35F-419F-ADF5-A68AE7A71F67}" type="presParOf" srcId="{D0105E36-8703-476E-866B-95392D9C2B30}" destId="{D96B5DF9-85B9-4EED-ACB0-9C3D5346C25F}" srcOrd="2" destOrd="0" presId="urn:microsoft.com/office/officeart/2005/8/layout/orgChart1"/>
    <dgm:cxn modelId="{E73169F0-8F5F-4F89-9B5D-A44B30F2A98B}" type="presParOf" srcId="{7FF80D04-8B02-4012-BFA1-A6F3050D5C2F}" destId="{BC5BEE9E-3648-4880-9FCD-F3044C135068}" srcOrd="2" destOrd="0" presId="urn:microsoft.com/office/officeart/2005/8/layout/orgChart1"/>
    <dgm:cxn modelId="{DA47B273-A74F-4496-8415-69863A4A2A2B}" type="presParOf" srcId="{2F179931-FC4A-457D-859A-BB4E0C889E57}" destId="{1F9D868B-CCFE-43A6-BBA4-A84205992CEE}" srcOrd="2" destOrd="0" presId="urn:microsoft.com/office/officeart/2005/8/layout/orgChart1"/>
    <dgm:cxn modelId="{3E53B00D-665F-494F-B000-6E7C101CA804}" type="presParOf" srcId="{2F228558-88AB-491F-9C35-4916CC0F80AE}" destId="{FD40F335-3313-4879-82BC-F8BD48252B3E}" srcOrd="4" destOrd="0" presId="urn:microsoft.com/office/officeart/2005/8/layout/orgChart1"/>
    <dgm:cxn modelId="{F09BC755-D9D7-4FA0-8AA0-994DD47EFBA1}" type="presParOf" srcId="{2F228558-88AB-491F-9C35-4916CC0F80AE}" destId="{6BF6F44A-8F3F-42DF-960A-D5A26AF67EBC}" srcOrd="5" destOrd="0" presId="urn:microsoft.com/office/officeart/2005/8/layout/orgChart1"/>
    <dgm:cxn modelId="{99C045D7-BC5B-4F97-8D8D-E70CA473FD71}" type="presParOf" srcId="{6BF6F44A-8F3F-42DF-960A-D5A26AF67EBC}" destId="{A3FE949E-70A4-4619-AAB2-65D34371269F}" srcOrd="0" destOrd="0" presId="urn:microsoft.com/office/officeart/2005/8/layout/orgChart1"/>
    <dgm:cxn modelId="{AB9F0763-28A1-4605-A9B0-5F5ACCA605F6}" type="presParOf" srcId="{A3FE949E-70A4-4619-AAB2-65D34371269F}" destId="{EE1BAF90-A60C-496A-B90F-9410027EA0EF}" srcOrd="0" destOrd="0" presId="urn:microsoft.com/office/officeart/2005/8/layout/orgChart1"/>
    <dgm:cxn modelId="{634C9B1E-1393-43D3-830B-DC95758DF109}" type="presParOf" srcId="{A3FE949E-70A4-4619-AAB2-65D34371269F}" destId="{BEB327D8-DA0E-4157-A8B3-0D684B489324}" srcOrd="1" destOrd="0" presId="urn:microsoft.com/office/officeart/2005/8/layout/orgChart1"/>
    <dgm:cxn modelId="{92ACA32A-21B9-4274-B085-4071103F5049}" type="presParOf" srcId="{6BF6F44A-8F3F-42DF-960A-D5A26AF67EBC}" destId="{4320F38A-B8F4-4322-9DE8-946D7C0A7E11}" srcOrd="1" destOrd="0" presId="urn:microsoft.com/office/officeart/2005/8/layout/orgChart1"/>
    <dgm:cxn modelId="{67A4A4EC-635E-43B9-AB6F-06A8ACB121A2}" type="presParOf" srcId="{4320F38A-B8F4-4322-9DE8-946D7C0A7E11}" destId="{7338DD98-EE1E-436D-9731-D18E355D79FA}" srcOrd="0" destOrd="0" presId="urn:microsoft.com/office/officeart/2005/8/layout/orgChart1"/>
    <dgm:cxn modelId="{E4BCCD2B-13C6-4914-89BC-8B0B2E17FFEF}" type="presParOf" srcId="{4320F38A-B8F4-4322-9DE8-946D7C0A7E11}" destId="{B9CA584E-D6FC-41C9-B61D-87C8C9EB650F}" srcOrd="1" destOrd="0" presId="urn:microsoft.com/office/officeart/2005/8/layout/orgChart1"/>
    <dgm:cxn modelId="{A7EF65A3-AFF6-4BF4-9866-06B5EB130C7F}" type="presParOf" srcId="{B9CA584E-D6FC-41C9-B61D-87C8C9EB650F}" destId="{141E0FA5-2544-4F5B-BA45-710E6306B95E}" srcOrd="0" destOrd="0" presId="urn:microsoft.com/office/officeart/2005/8/layout/orgChart1"/>
    <dgm:cxn modelId="{05EDDE58-28C3-421B-A60C-9C7B0C8F07D0}" type="presParOf" srcId="{141E0FA5-2544-4F5B-BA45-710E6306B95E}" destId="{0F5CABCF-DDB0-4C0F-8E6A-F7D425657F4B}" srcOrd="0" destOrd="0" presId="urn:microsoft.com/office/officeart/2005/8/layout/orgChart1"/>
    <dgm:cxn modelId="{1EE025EB-D30D-4432-9262-F6378F6853EE}" type="presParOf" srcId="{141E0FA5-2544-4F5B-BA45-710E6306B95E}" destId="{866E7B8E-98D2-4F79-89AF-80950072141A}" srcOrd="1" destOrd="0" presId="urn:microsoft.com/office/officeart/2005/8/layout/orgChart1"/>
    <dgm:cxn modelId="{90C4F180-A3EF-4BD3-AAC8-1C341890E6AC}" type="presParOf" srcId="{B9CA584E-D6FC-41C9-B61D-87C8C9EB650F}" destId="{658E73D3-F405-4AA9-B3A2-D06E95A9A32F}" srcOrd="1" destOrd="0" presId="urn:microsoft.com/office/officeart/2005/8/layout/orgChart1"/>
    <dgm:cxn modelId="{8350628F-A4B7-4AAC-B024-C3A83075291E}" type="presParOf" srcId="{B9CA584E-D6FC-41C9-B61D-87C8C9EB650F}" destId="{AF529AFD-283D-4C37-80EE-9EA694563FB7}" srcOrd="2" destOrd="0" presId="urn:microsoft.com/office/officeart/2005/8/layout/orgChart1"/>
    <dgm:cxn modelId="{174724A4-86B6-4A5E-9233-76473F31D35A}" type="presParOf" srcId="{4320F38A-B8F4-4322-9DE8-946D7C0A7E11}" destId="{F474458E-818C-4DDE-B38E-BE425609899A}" srcOrd="2" destOrd="0" presId="urn:microsoft.com/office/officeart/2005/8/layout/orgChart1"/>
    <dgm:cxn modelId="{B8EB10A7-AC66-4278-9422-74987C6A036E}" type="presParOf" srcId="{4320F38A-B8F4-4322-9DE8-946D7C0A7E11}" destId="{C5438711-83E5-4A74-A47E-0FFCFA9DB562}" srcOrd="3" destOrd="0" presId="urn:microsoft.com/office/officeart/2005/8/layout/orgChart1"/>
    <dgm:cxn modelId="{2A7574FD-547D-4E1D-89F7-88D8BDE9E9AF}" type="presParOf" srcId="{C5438711-83E5-4A74-A47E-0FFCFA9DB562}" destId="{9B86731F-6940-4318-8CC4-11A071180398}" srcOrd="0" destOrd="0" presId="urn:microsoft.com/office/officeart/2005/8/layout/orgChart1"/>
    <dgm:cxn modelId="{8757A41E-F0C4-44AD-9198-939C7AA38098}" type="presParOf" srcId="{9B86731F-6940-4318-8CC4-11A071180398}" destId="{FCAFDD78-642B-4989-BDA2-0F3FB01CDBFB}" srcOrd="0" destOrd="0" presId="urn:microsoft.com/office/officeart/2005/8/layout/orgChart1"/>
    <dgm:cxn modelId="{4C5D38BF-0781-4B55-AF0D-222CF9035361}" type="presParOf" srcId="{9B86731F-6940-4318-8CC4-11A071180398}" destId="{F653178B-61C8-4336-82E0-EE212A9AF3FD}" srcOrd="1" destOrd="0" presId="urn:microsoft.com/office/officeart/2005/8/layout/orgChart1"/>
    <dgm:cxn modelId="{5BA17D78-B533-44BE-B5FF-F298D526DC58}" type="presParOf" srcId="{C5438711-83E5-4A74-A47E-0FFCFA9DB562}" destId="{28B8AFDF-457E-4854-B516-8B4813FA6654}" srcOrd="1" destOrd="0" presId="urn:microsoft.com/office/officeart/2005/8/layout/orgChart1"/>
    <dgm:cxn modelId="{C0CBA312-D085-439D-A9B6-F77B5215AF2A}" type="presParOf" srcId="{C5438711-83E5-4A74-A47E-0FFCFA9DB562}" destId="{E31867DE-979D-429B-B348-A557DA16C359}" srcOrd="2" destOrd="0" presId="urn:microsoft.com/office/officeart/2005/8/layout/orgChart1"/>
    <dgm:cxn modelId="{12065B76-D9B7-4F9C-A362-81CF2C5C4FE8}" type="presParOf" srcId="{4320F38A-B8F4-4322-9DE8-946D7C0A7E11}" destId="{6A56DC8C-681E-47B5-AD67-E1EA1EA22E78}" srcOrd="4" destOrd="0" presId="urn:microsoft.com/office/officeart/2005/8/layout/orgChart1"/>
    <dgm:cxn modelId="{93CEDE93-78B8-42AF-A4F1-08D559067089}" type="presParOf" srcId="{4320F38A-B8F4-4322-9DE8-946D7C0A7E11}" destId="{D977F78A-558E-47B7-BFA6-8A1C91307D59}" srcOrd="5" destOrd="0" presId="urn:microsoft.com/office/officeart/2005/8/layout/orgChart1"/>
    <dgm:cxn modelId="{3C816B7F-51A5-4D01-BB9B-EE3EEBC6D6E0}" type="presParOf" srcId="{D977F78A-558E-47B7-BFA6-8A1C91307D59}" destId="{24364443-9B58-4238-B855-F774829AC2D8}" srcOrd="0" destOrd="0" presId="urn:microsoft.com/office/officeart/2005/8/layout/orgChart1"/>
    <dgm:cxn modelId="{023F407D-C2B1-4FF5-8820-1F7C39DDD7F9}" type="presParOf" srcId="{24364443-9B58-4238-B855-F774829AC2D8}" destId="{ED4BD7C4-31D5-49A7-B597-10AA123245ED}" srcOrd="0" destOrd="0" presId="urn:microsoft.com/office/officeart/2005/8/layout/orgChart1"/>
    <dgm:cxn modelId="{666EAA71-EF6D-4960-8A6F-9998B3EA3A21}" type="presParOf" srcId="{24364443-9B58-4238-B855-F774829AC2D8}" destId="{E89BF071-F312-49AD-8DEC-BE5BA387D562}" srcOrd="1" destOrd="0" presId="urn:microsoft.com/office/officeart/2005/8/layout/orgChart1"/>
    <dgm:cxn modelId="{C97D91C3-E6F3-4FA6-B640-46832284C011}" type="presParOf" srcId="{D977F78A-558E-47B7-BFA6-8A1C91307D59}" destId="{B579DC6A-12F3-4ED4-8438-58D57793643E}" srcOrd="1" destOrd="0" presId="urn:microsoft.com/office/officeart/2005/8/layout/orgChart1"/>
    <dgm:cxn modelId="{7B64DE6E-78EB-413A-ABAF-4426F331F647}" type="presParOf" srcId="{D977F78A-558E-47B7-BFA6-8A1C91307D59}" destId="{632B834A-DEE6-4EED-9EC9-0BCA95F18B4B}" srcOrd="2" destOrd="0" presId="urn:microsoft.com/office/officeart/2005/8/layout/orgChart1"/>
    <dgm:cxn modelId="{B8C2438E-D467-423A-8C4E-42AE651F3CE1}" type="presParOf" srcId="{4320F38A-B8F4-4322-9DE8-946D7C0A7E11}" destId="{61A68F6A-3F7F-45B4-97A7-488C20A941C4}" srcOrd="6" destOrd="0" presId="urn:microsoft.com/office/officeart/2005/8/layout/orgChart1"/>
    <dgm:cxn modelId="{622A6F81-8242-44E1-8CD0-AC42E8857E13}" type="presParOf" srcId="{4320F38A-B8F4-4322-9DE8-946D7C0A7E11}" destId="{6C140ACF-1809-459E-A3B6-970A8A12E625}" srcOrd="7" destOrd="0" presId="urn:microsoft.com/office/officeart/2005/8/layout/orgChart1"/>
    <dgm:cxn modelId="{B9AEF13B-4655-48C2-AC7C-09155DD77DE8}" type="presParOf" srcId="{6C140ACF-1809-459E-A3B6-970A8A12E625}" destId="{0F4284D5-899B-41BC-B5F8-D7598A77B698}" srcOrd="0" destOrd="0" presId="urn:microsoft.com/office/officeart/2005/8/layout/orgChart1"/>
    <dgm:cxn modelId="{369A9517-1307-4A61-9001-270F658CAC82}" type="presParOf" srcId="{0F4284D5-899B-41BC-B5F8-D7598A77B698}" destId="{BE685BD1-9C2A-4B81-8CD9-6B91FE5F0A78}" srcOrd="0" destOrd="0" presId="urn:microsoft.com/office/officeart/2005/8/layout/orgChart1"/>
    <dgm:cxn modelId="{CD3E9C34-E1BD-41CE-83F6-ABB075E14441}" type="presParOf" srcId="{0F4284D5-899B-41BC-B5F8-D7598A77B698}" destId="{76DD2EFB-87F2-455D-A2D5-7100C197ABC6}" srcOrd="1" destOrd="0" presId="urn:microsoft.com/office/officeart/2005/8/layout/orgChart1"/>
    <dgm:cxn modelId="{6D67B283-3660-4FBA-9E6A-E3F832E5B387}" type="presParOf" srcId="{6C140ACF-1809-459E-A3B6-970A8A12E625}" destId="{1265694B-62C4-4F44-8F3C-976CB239C527}" srcOrd="1" destOrd="0" presId="urn:microsoft.com/office/officeart/2005/8/layout/orgChart1"/>
    <dgm:cxn modelId="{072D411A-0857-4A67-A7A7-D7B3B1CF7D28}" type="presParOf" srcId="{6C140ACF-1809-459E-A3B6-970A8A12E625}" destId="{517E8D4A-9A70-4D72-9FC8-930D0CF72863}" srcOrd="2" destOrd="0" presId="urn:microsoft.com/office/officeart/2005/8/layout/orgChart1"/>
    <dgm:cxn modelId="{B8696DD4-0406-4B2B-A8F0-079B05FB505A}" type="presParOf" srcId="{4320F38A-B8F4-4322-9DE8-946D7C0A7E11}" destId="{70890447-74D3-4DB7-AAE4-206361B371CB}" srcOrd="8" destOrd="0" presId="urn:microsoft.com/office/officeart/2005/8/layout/orgChart1"/>
    <dgm:cxn modelId="{02D9D37F-7531-4B09-9ABF-27F9E0E0A230}" type="presParOf" srcId="{4320F38A-B8F4-4322-9DE8-946D7C0A7E11}" destId="{5F9BFF5F-1A6C-4E90-903D-3C3636626483}" srcOrd="9" destOrd="0" presId="urn:microsoft.com/office/officeart/2005/8/layout/orgChart1"/>
    <dgm:cxn modelId="{48FE4270-A4E0-4897-A676-6CA839F90D70}" type="presParOf" srcId="{5F9BFF5F-1A6C-4E90-903D-3C3636626483}" destId="{2A9DD8A7-510B-4770-A642-B28A454C7447}" srcOrd="0" destOrd="0" presId="urn:microsoft.com/office/officeart/2005/8/layout/orgChart1"/>
    <dgm:cxn modelId="{46F131B1-54FB-46B7-87F2-23A147FCF94C}" type="presParOf" srcId="{2A9DD8A7-510B-4770-A642-B28A454C7447}" destId="{1125CB26-7CDF-4251-948E-4042044BA422}" srcOrd="0" destOrd="0" presId="urn:microsoft.com/office/officeart/2005/8/layout/orgChart1"/>
    <dgm:cxn modelId="{ECB28AE8-7BD4-48EC-ACDD-64BA578F95AF}" type="presParOf" srcId="{2A9DD8A7-510B-4770-A642-B28A454C7447}" destId="{39C28E83-DE46-40CF-93BD-CF38F14269A3}" srcOrd="1" destOrd="0" presId="urn:microsoft.com/office/officeart/2005/8/layout/orgChart1"/>
    <dgm:cxn modelId="{320F1C8E-6738-4D5D-921F-54FBA2C0AFE1}" type="presParOf" srcId="{5F9BFF5F-1A6C-4E90-903D-3C3636626483}" destId="{69565C4A-C659-4883-A4F7-AD61DCFE9679}" srcOrd="1" destOrd="0" presId="urn:microsoft.com/office/officeart/2005/8/layout/orgChart1"/>
    <dgm:cxn modelId="{05FC983D-E6F5-4FB6-8BE1-3FAC581128C6}" type="presParOf" srcId="{5F9BFF5F-1A6C-4E90-903D-3C3636626483}" destId="{D0A6B39F-94F7-4252-9CDB-5ED74B68737A}" srcOrd="2" destOrd="0" presId="urn:microsoft.com/office/officeart/2005/8/layout/orgChart1"/>
    <dgm:cxn modelId="{B1BFD04B-8B64-4537-AE65-43421486C6D6}" type="presParOf" srcId="{4320F38A-B8F4-4322-9DE8-946D7C0A7E11}" destId="{5B880266-0A79-49B6-BE90-C4F7B8ABFA7D}" srcOrd="10" destOrd="0" presId="urn:microsoft.com/office/officeart/2005/8/layout/orgChart1"/>
    <dgm:cxn modelId="{CCA99111-AC25-406E-A002-CD0D833CC730}" type="presParOf" srcId="{4320F38A-B8F4-4322-9DE8-946D7C0A7E11}" destId="{ECB5623D-127E-411A-A307-39498869AEA2}" srcOrd="11" destOrd="0" presId="urn:microsoft.com/office/officeart/2005/8/layout/orgChart1"/>
    <dgm:cxn modelId="{BEB4FE8B-58F6-499A-8AFB-91A68C7C7C89}" type="presParOf" srcId="{ECB5623D-127E-411A-A307-39498869AEA2}" destId="{81FCD4E8-30BD-42F2-8CF6-18228C8C8BDA}" srcOrd="0" destOrd="0" presId="urn:microsoft.com/office/officeart/2005/8/layout/orgChart1"/>
    <dgm:cxn modelId="{53CC1AA2-D797-4535-8F95-5D289E6AF781}" type="presParOf" srcId="{81FCD4E8-30BD-42F2-8CF6-18228C8C8BDA}" destId="{165FFFCE-9926-4388-8ADE-6477CEF9ED1D}" srcOrd="0" destOrd="0" presId="urn:microsoft.com/office/officeart/2005/8/layout/orgChart1"/>
    <dgm:cxn modelId="{1BF167BC-FD18-4997-8604-A432E68FA560}" type="presParOf" srcId="{81FCD4E8-30BD-42F2-8CF6-18228C8C8BDA}" destId="{38CE697A-1447-4050-82B0-EEE2A1CE9AFF}" srcOrd="1" destOrd="0" presId="urn:microsoft.com/office/officeart/2005/8/layout/orgChart1"/>
    <dgm:cxn modelId="{9273B359-5D8E-4553-AF84-A74B7F4C2D4C}" type="presParOf" srcId="{ECB5623D-127E-411A-A307-39498869AEA2}" destId="{2DEBBD96-D11A-44C5-83D1-92EBAB802F1C}" srcOrd="1" destOrd="0" presId="urn:microsoft.com/office/officeart/2005/8/layout/orgChart1"/>
    <dgm:cxn modelId="{AB0BF59D-2C39-4029-A5CB-8B37E191C4D1}" type="presParOf" srcId="{ECB5623D-127E-411A-A307-39498869AEA2}" destId="{99B0B924-2ECA-413F-ADFD-A8F19028C6C7}" srcOrd="2" destOrd="0" presId="urn:microsoft.com/office/officeart/2005/8/layout/orgChart1"/>
    <dgm:cxn modelId="{686D356F-BFCD-4E13-A403-194A92754DFB}" type="presParOf" srcId="{6BF6F44A-8F3F-42DF-960A-D5A26AF67EBC}" destId="{7574621D-BDB8-4179-92EB-D44D973CDAA5}" srcOrd="2" destOrd="0" presId="urn:microsoft.com/office/officeart/2005/8/layout/orgChart1"/>
    <dgm:cxn modelId="{48043446-DD43-430D-80FF-DF9AC7F3D443}" type="presParOf" srcId="{E0781ECB-4B22-4587-AB36-3A6C81F81C4F}" destId="{3BBF7C43-4BAA-4067-9633-D037823A9C44}" srcOrd="2" destOrd="0" presId="urn:microsoft.com/office/officeart/2005/8/layout/orgChart1"/>
    <dgm:cxn modelId="{F3C9A6DB-EA01-4294-85E5-FEEE0BF5B7E9}" type="presParOf" srcId="{6679DFEA-698A-43DD-94D0-AF4D1CCFFB4D}" destId="{8831316D-1BD2-45EB-8680-038B97C1DAE7}" srcOrd="2" destOrd="0" presId="urn:microsoft.com/office/officeart/2005/8/layout/orgChart1"/>
    <dgm:cxn modelId="{5E8C911B-C428-484A-A1E4-326E686C3C48}" type="presParOf" srcId="{8831316D-1BD2-45EB-8680-038B97C1DAE7}" destId="{756F075C-0DA5-4D75-814F-A86DA5FB66D9}" srcOrd="0" destOrd="0" presId="urn:microsoft.com/office/officeart/2005/8/layout/orgChart1"/>
    <dgm:cxn modelId="{F6B9EB0E-8774-4BD9-9DB0-C75B240DA6B6}" type="presParOf" srcId="{8831316D-1BD2-45EB-8680-038B97C1DAE7}" destId="{98364B70-3448-4823-9188-920EE16FA0A4}" srcOrd="1" destOrd="0" presId="urn:microsoft.com/office/officeart/2005/8/layout/orgChart1"/>
    <dgm:cxn modelId="{E7CFF57C-37E6-447C-A423-B9406874095E}" type="presParOf" srcId="{98364B70-3448-4823-9188-920EE16FA0A4}" destId="{CC2BBB1D-E0C6-4B02-837F-CABBB7A612A6}" srcOrd="0" destOrd="0" presId="urn:microsoft.com/office/officeart/2005/8/layout/orgChart1"/>
    <dgm:cxn modelId="{47287080-4B45-45C6-A83C-DC1D0BEE68FF}" type="presParOf" srcId="{CC2BBB1D-E0C6-4B02-837F-CABBB7A612A6}" destId="{96D78846-3750-4368-A788-3DBA6752AA0B}" srcOrd="0" destOrd="0" presId="urn:microsoft.com/office/officeart/2005/8/layout/orgChart1"/>
    <dgm:cxn modelId="{92AED00B-B7D2-4157-81D5-A44DC1951AD4}" type="presParOf" srcId="{CC2BBB1D-E0C6-4B02-837F-CABBB7A612A6}" destId="{DFAB2A5E-BEB6-4118-9F88-10072F82BBC2}" srcOrd="1" destOrd="0" presId="urn:microsoft.com/office/officeart/2005/8/layout/orgChart1"/>
    <dgm:cxn modelId="{7BE0EC9D-0B00-4462-9EA7-77F7B968047B}" type="presParOf" srcId="{98364B70-3448-4823-9188-920EE16FA0A4}" destId="{C456E8B5-733A-452F-B690-AADC526C9C5F}" srcOrd="1" destOrd="0" presId="urn:microsoft.com/office/officeart/2005/8/layout/orgChart1"/>
    <dgm:cxn modelId="{610CBC53-549A-428C-9032-A3BCA0B563E2}" type="presParOf" srcId="{98364B70-3448-4823-9188-920EE16FA0A4}" destId="{70FCFD99-13B3-4060-A0FA-D926777147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FD725-0E5C-FE40-8678-936B9197E6C7}">
      <dsp:nvSpPr>
        <dsp:cNvPr id="0" name=""/>
        <dsp:cNvSpPr/>
      </dsp:nvSpPr>
      <dsp:spPr>
        <a:xfrm>
          <a:off x="7635739" y="2252598"/>
          <a:ext cx="124527" cy="368353"/>
        </a:xfrm>
        <a:custGeom>
          <a:avLst/>
          <a:gdLst/>
          <a:ahLst/>
          <a:cxnLst/>
          <a:rect l="0" t="0" r="0" b="0"/>
          <a:pathLst>
            <a:path>
              <a:moveTo>
                <a:pt x="0" y="0"/>
              </a:moveTo>
              <a:lnTo>
                <a:pt x="0" y="368353"/>
              </a:lnTo>
              <a:lnTo>
                <a:pt x="124527"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187E92-DED6-294C-9CD6-FB9FB13412A6}">
      <dsp:nvSpPr>
        <dsp:cNvPr id="0" name=""/>
        <dsp:cNvSpPr/>
      </dsp:nvSpPr>
      <dsp:spPr>
        <a:xfrm>
          <a:off x="5754934" y="1684052"/>
          <a:ext cx="2201112" cy="168161"/>
        </a:xfrm>
        <a:custGeom>
          <a:avLst/>
          <a:gdLst/>
          <a:ahLst/>
          <a:cxnLst/>
          <a:rect l="0" t="0" r="0" b="0"/>
          <a:pathLst>
            <a:path>
              <a:moveTo>
                <a:pt x="0" y="0"/>
              </a:moveTo>
              <a:lnTo>
                <a:pt x="0" y="84080"/>
              </a:lnTo>
              <a:lnTo>
                <a:pt x="2201112" y="84080"/>
              </a:lnTo>
              <a:lnTo>
                <a:pt x="2201112"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466926-BE43-6442-B2F9-F4EF9939F765}">
      <dsp:nvSpPr>
        <dsp:cNvPr id="0" name=""/>
        <dsp:cNvSpPr/>
      </dsp:nvSpPr>
      <dsp:spPr>
        <a:xfrm>
          <a:off x="6666809" y="2252598"/>
          <a:ext cx="120115" cy="936899"/>
        </a:xfrm>
        <a:custGeom>
          <a:avLst/>
          <a:gdLst/>
          <a:ahLst/>
          <a:cxnLst/>
          <a:rect l="0" t="0" r="0" b="0"/>
          <a:pathLst>
            <a:path>
              <a:moveTo>
                <a:pt x="0" y="0"/>
              </a:moveTo>
              <a:lnTo>
                <a:pt x="0" y="936899"/>
              </a:lnTo>
              <a:lnTo>
                <a:pt x="120115" y="936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DDA066-463C-CA43-867D-6562E359D277}">
      <dsp:nvSpPr>
        <dsp:cNvPr id="0" name=""/>
        <dsp:cNvSpPr/>
      </dsp:nvSpPr>
      <dsp:spPr>
        <a:xfrm>
          <a:off x="6666809" y="2252598"/>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79AB4C-CE4F-0A42-8BAE-A747C5CB1F3D}">
      <dsp:nvSpPr>
        <dsp:cNvPr id="0" name=""/>
        <dsp:cNvSpPr/>
      </dsp:nvSpPr>
      <dsp:spPr>
        <a:xfrm>
          <a:off x="5754934" y="1684052"/>
          <a:ext cx="1232182" cy="168161"/>
        </a:xfrm>
        <a:custGeom>
          <a:avLst/>
          <a:gdLst/>
          <a:ahLst/>
          <a:cxnLst/>
          <a:rect l="0" t="0" r="0" b="0"/>
          <a:pathLst>
            <a:path>
              <a:moveTo>
                <a:pt x="0" y="0"/>
              </a:moveTo>
              <a:lnTo>
                <a:pt x="0" y="84080"/>
              </a:lnTo>
              <a:lnTo>
                <a:pt x="1232182" y="84080"/>
              </a:lnTo>
              <a:lnTo>
                <a:pt x="1232182"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3111E8-D0DF-FA49-9EFB-80EDE2CC1E2C}">
      <dsp:nvSpPr>
        <dsp:cNvPr id="0" name=""/>
        <dsp:cNvSpPr/>
      </dsp:nvSpPr>
      <dsp:spPr>
        <a:xfrm>
          <a:off x="5898072" y="3389689"/>
          <a:ext cx="120115" cy="1505444"/>
        </a:xfrm>
        <a:custGeom>
          <a:avLst/>
          <a:gdLst/>
          <a:ahLst/>
          <a:cxnLst/>
          <a:rect l="0" t="0" r="0" b="0"/>
          <a:pathLst>
            <a:path>
              <a:moveTo>
                <a:pt x="0" y="0"/>
              </a:moveTo>
              <a:lnTo>
                <a:pt x="0" y="1505444"/>
              </a:lnTo>
              <a:lnTo>
                <a:pt x="120115" y="150544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20E117-6448-9441-A0D7-B59D927A8799}">
      <dsp:nvSpPr>
        <dsp:cNvPr id="0" name=""/>
        <dsp:cNvSpPr/>
      </dsp:nvSpPr>
      <dsp:spPr>
        <a:xfrm>
          <a:off x="5898072" y="3389689"/>
          <a:ext cx="120115" cy="936899"/>
        </a:xfrm>
        <a:custGeom>
          <a:avLst/>
          <a:gdLst/>
          <a:ahLst/>
          <a:cxnLst/>
          <a:rect l="0" t="0" r="0" b="0"/>
          <a:pathLst>
            <a:path>
              <a:moveTo>
                <a:pt x="0" y="0"/>
              </a:moveTo>
              <a:lnTo>
                <a:pt x="0" y="936899"/>
              </a:lnTo>
              <a:lnTo>
                <a:pt x="120115" y="936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B655F9-2FC9-0E47-9176-EFD6DE41887A}">
      <dsp:nvSpPr>
        <dsp:cNvPr id="0" name=""/>
        <dsp:cNvSpPr/>
      </dsp:nvSpPr>
      <dsp:spPr>
        <a:xfrm>
          <a:off x="5898072" y="3389689"/>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C797A3-E730-DC4B-88C7-0C87DBBFDDB5}">
      <dsp:nvSpPr>
        <dsp:cNvPr id="0" name=""/>
        <dsp:cNvSpPr/>
      </dsp:nvSpPr>
      <dsp:spPr>
        <a:xfrm>
          <a:off x="3553822" y="2821143"/>
          <a:ext cx="2664557" cy="168161"/>
        </a:xfrm>
        <a:custGeom>
          <a:avLst/>
          <a:gdLst/>
          <a:ahLst/>
          <a:cxnLst/>
          <a:rect l="0" t="0" r="0" b="0"/>
          <a:pathLst>
            <a:path>
              <a:moveTo>
                <a:pt x="0" y="0"/>
              </a:moveTo>
              <a:lnTo>
                <a:pt x="0" y="84080"/>
              </a:lnTo>
              <a:lnTo>
                <a:pt x="2664557" y="84080"/>
              </a:lnTo>
              <a:lnTo>
                <a:pt x="2664557"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03AFB0-3847-474E-AA86-2C60179799E9}">
      <dsp:nvSpPr>
        <dsp:cNvPr id="0" name=""/>
        <dsp:cNvSpPr/>
      </dsp:nvSpPr>
      <dsp:spPr>
        <a:xfrm>
          <a:off x="4929142" y="4526781"/>
          <a:ext cx="120115" cy="949355"/>
        </a:xfrm>
        <a:custGeom>
          <a:avLst/>
          <a:gdLst/>
          <a:ahLst/>
          <a:cxnLst/>
          <a:rect l="0" t="0" r="0" b="0"/>
          <a:pathLst>
            <a:path>
              <a:moveTo>
                <a:pt x="0" y="0"/>
              </a:moveTo>
              <a:lnTo>
                <a:pt x="0" y="949355"/>
              </a:lnTo>
              <a:lnTo>
                <a:pt x="120115" y="9493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B3788F-ED23-AA4B-92B0-37F92E9EEB05}">
      <dsp:nvSpPr>
        <dsp:cNvPr id="0" name=""/>
        <dsp:cNvSpPr/>
      </dsp:nvSpPr>
      <dsp:spPr>
        <a:xfrm>
          <a:off x="4929142" y="4526781"/>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EBC099-9CA2-1C4F-9442-56021510B03D}">
      <dsp:nvSpPr>
        <dsp:cNvPr id="0" name=""/>
        <dsp:cNvSpPr/>
      </dsp:nvSpPr>
      <dsp:spPr>
        <a:xfrm>
          <a:off x="4764984" y="3958235"/>
          <a:ext cx="484464" cy="168161"/>
        </a:xfrm>
        <a:custGeom>
          <a:avLst/>
          <a:gdLst/>
          <a:ahLst/>
          <a:cxnLst/>
          <a:rect l="0" t="0" r="0" b="0"/>
          <a:pathLst>
            <a:path>
              <a:moveTo>
                <a:pt x="0" y="0"/>
              </a:moveTo>
              <a:lnTo>
                <a:pt x="0" y="84080"/>
              </a:lnTo>
              <a:lnTo>
                <a:pt x="484464" y="84080"/>
              </a:lnTo>
              <a:lnTo>
                <a:pt x="484464"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DA1082-4A3C-E24A-9C04-A276BEF7FC41}">
      <dsp:nvSpPr>
        <dsp:cNvPr id="0" name=""/>
        <dsp:cNvSpPr/>
      </dsp:nvSpPr>
      <dsp:spPr>
        <a:xfrm>
          <a:off x="3960212" y="4526781"/>
          <a:ext cx="120115" cy="949355"/>
        </a:xfrm>
        <a:custGeom>
          <a:avLst/>
          <a:gdLst/>
          <a:ahLst/>
          <a:cxnLst/>
          <a:rect l="0" t="0" r="0" b="0"/>
          <a:pathLst>
            <a:path>
              <a:moveTo>
                <a:pt x="0" y="0"/>
              </a:moveTo>
              <a:lnTo>
                <a:pt x="0" y="949355"/>
              </a:lnTo>
              <a:lnTo>
                <a:pt x="120115" y="94935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FCBBDF-09E5-614C-9B92-3C6AE0A1A3AE}">
      <dsp:nvSpPr>
        <dsp:cNvPr id="0" name=""/>
        <dsp:cNvSpPr/>
      </dsp:nvSpPr>
      <dsp:spPr>
        <a:xfrm>
          <a:off x="3960212" y="4526781"/>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3BC895-7450-F641-98D1-A9EA53F16DA4}">
      <dsp:nvSpPr>
        <dsp:cNvPr id="0" name=""/>
        <dsp:cNvSpPr/>
      </dsp:nvSpPr>
      <dsp:spPr>
        <a:xfrm>
          <a:off x="4280519" y="3958235"/>
          <a:ext cx="484464" cy="168161"/>
        </a:xfrm>
        <a:custGeom>
          <a:avLst/>
          <a:gdLst/>
          <a:ahLst/>
          <a:cxnLst/>
          <a:rect l="0" t="0" r="0" b="0"/>
          <a:pathLst>
            <a:path>
              <a:moveTo>
                <a:pt x="484464" y="0"/>
              </a:moveTo>
              <a:lnTo>
                <a:pt x="484464" y="84080"/>
              </a:lnTo>
              <a:lnTo>
                <a:pt x="0" y="84080"/>
              </a:lnTo>
              <a:lnTo>
                <a:pt x="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362AF1-7B8D-8341-B277-9C5D46AC7D3E}">
      <dsp:nvSpPr>
        <dsp:cNvPr id="0" name=""/>
        <dsp:cNvSpPr/>
      </dsp:nvSpPr>
      <dsp:spPr>
        <a:xfrm>
          <a:off x="4719264" y="3389689"/>
          <a:ext cx="91440" cy="168161"/>
        </a:xfrm>
        <a:custGeom>
          <a:avLst/>
          <a:gdLst/>
          <a:ahLst/>
          <a:cxnLst/>
          <a:rect l="0" t="0" r="0" b="0"/>
          <a:pathLst>
            <a:path>
              <a:moveTo>
                <a:pt x="45720" y="0"/>
              </a:moveTo>
              <a:lnTo>
                <a:pt x="4572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6D31E3-9B6B-DC43-A846-47CBBEAD9F6E}">
      <dsp:nvSpPr>
        <dsp:cNvPr id="0" name=""/>
        <dsp:cNvSpPr/>
      </dsp:nvSpPr>
      <dsp:spPr>
        <a:xfrm>
          <a:off x="3553822" y="2821143"/>
          <a:ext cx="1211162" cy="168161"/>
        </a:xfrm>
        <a:custGeom>
          <a:avLst/>
          <a:gdLst/>
          <a:ahLst/>
          <a:cxnLst/>
          <a:rect l="0" t="0" r="0" b="0"/>
          <a:pathLst>
            <a:path>
              <a:moveTo>
                <a:pt x="0" y="0"/>
              </a:moveTo>
              <a:lnTo>
                <a:pt x="0" y="84080"/>
              </a:lnTo>
              <a:lnTo>
                <a:pt x="1211162" y="84080"/>
              </a:lnTo>
              <a:lnTo>
                <a:pt x="1211162"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9FC783-B89D-534B-8741-C7E7E980CF5E}">
      <dsp:nvSpPr>
        <dsp:cNvPr id="0" name=""/>
        <dsp:cNvSpPr/>
      </dsp:nvSpPr>
      <dsp:spPr>
        <a:xfrm>
          <a:off x="2991282" y="4526781"/>
          <a:ext cx="120115" cy="936899"/>
        </a:xfrm>
        <a:custGeom>
          <a:avLst/>
          <a:gdLst/>
          <a:ahLst/>
          <a:cxnLst/>
          <a:rect l="0" t="0" r="0" b="0"/>
          <a:pathLst>
            <a:path>
              <a:moveTo>
                <a:pt x="0" y="0"/>
              </a:moveTo>
              <a:lnTo>
                <a:pt x="0" y="936899"/>
              </a:lnTo>
              <a:lnTo>
                <a:pt x="120115" y="936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FB38E8-2E3E-D64D-8437-D9A8B82AD8E0}">
      <dsp:nvSpPr>
        <dsp:cNvPr id="0" name=""/>
        <dsp:cNvSpPr/>
      </dsp:nvSpPr>
      <dsp:spPr>
        <a:xfrm>
          <a:off x="2991282" y="4526781"/>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51310B-476D-3E43-BC33-1399A54B5B0D}">
      <dsp:nvSpPr>
        <dsp:cNvPr id="0" name=""/>
        <dsp:cNvSpPr/>
      </dsp:nvSpPr>
      <dsp:spPr>
        <a:xfrm>
          <a:off x="2827124" y="3958235"/>
          <a:ext cx="484464" cy="168161"/>
        </a:xfrm>
        <a:custGeom>
          <a:avLst/>
          <a:gdLst/>
          <a:ahLst/>
          <a:cxnLst/>
          <a:rect l="0" t="0" r="0" b="0"/>
          <a:pathLst>
            <a:path>
              <a:moveTo>
                <a:pt x="0" y="0"/>
              </a:moveTo>
              <a:lnTo>
                <a:pt x="0" y="84080"/>
              </a:lnTo>
              <a:lnTo>
                <a:pt x="484464" y="84080"/>
              </a:lnTo>
              <a:lnTo>
                <a:pt x="484464"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174968-517D-2A46-8551-2C0B2D58325A}">
      <dsp:nvSpPr>
        <dsp:cNvPr id="0" name=""/>
        <dsp:cNvSpPr/>
      </dsp:nvSpPr>
      <dsp:spPr>
        <a:xfrm>
          <a:off x="2022352" y="4526781"/>
          <a:ext cx="120115" cy="936899"/>
        </a:xfrm>
        <a:custGeom>
          <a:avLst/>
          <a:gdLst/>
          <a:ahLst/>
          <a:cxnLst/>
          <a:rect l="0" t="0" r="0" b="0"/>
          <a:pathLst>
            <a:path>
              <a:moveTo>
                <a:pt x="0" y="0"/>
              </a:moveTo>
              <a:lnTo>
                <a:pt x="0" y="936899"/>
              </a:lnTo>
              <a:lnTo>
                <a:pt x="120115" y="936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F36092-6244-8940-97FC-18A69F53F2E2}">
      <dsp:nvSpPr>
        <dsp:cNvPr id="0" name=""/>
        <dsp:cNvSpPr/>
      </dsp:nvSpPr>
      <dsp:spPr>
        <a:xfrm>
          <a:off x="2022352" y="4526781"/>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88966B-62CD-F843-ABC7-86D765A0E3A5}">
      <dsp:nvSpPr>
        <dsp:cNvPr id="0" name=""/>
        <dsp:cNvSpPr/>
      </dsp:nvSpPr>
      <dsp:spPr>
        <a:xfrm>
          <a:off x="2342659" y="3958235"/>
          <a:ext cx="484464" cy="168161"/>
        </a:xfrm>
        <a:custGeom>
          <a:avLst/>
          <a:gdLst/>
          <a:ahLst/>
          <a:cxnLst/>
          <a:rect l="0" t="0" r="0" b="0"/>
          <a:pathLst>
            <a:path>
              <a:moveTo>
                <a:pt x="484464" y="0"/>
              </a:moveTo>
              <a:lnTo>
                <a:pt x="484464" y="84080"/>
              </a:lnTo>
              <a:lnTo>
                <a:pt x="0" y="84080"/>
              </a:lnTo>
              <a:lnTo>
                <a:pt x="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BED68-E5AD-B44D-A843-8E65BAE58BD9}">
      <dsp:nvSpPr>
        <dsp:cNvPr id="0" name=""/>
        <dsp:cNvSpPr/>
      </dsp:nvSpPr>
      <dsp:spPr>
        <a:xfrm>
          <a:off x="2781404" y="3389689"/>
          <a:ext cx="91440" cy="168161"/>
        </a:xfrm>
        <a:custGeom>
          <a:avLst/>
          <a:gdLst/>
          <a:ahLst/>
          <a:cxnLst/>
          <a:rect l="0" t="0" r="0" b="0"/>
          <a:pathLst>
            <a:path>
              <a:moveTo>
                <a:pt x="45720" y="0"/>
              </a:moveTo>
              <a:lnTo>
                <a:pt x="4572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5928EE-C3B3-F74A-BDF5-4B20C340B0CE}">
      <dsp:nvSpPr>
        <dsp:cNvPr id="0" name=""/>
        <dsp:cNvSpPr/>
      </dsp:nvSpPr>
      <dsp:spPr>
        <a:xfrm>
          <a:off x="2827124" y="2821143"/>
          <a:ext cx="726697" cy="168161"/>
        </a:xfrm>
        <a:custGeom>
          <a:avLst/>
          <a:gdLst/>
          <a:ahLst/>
          <a:cxnLst/>
          <a:rect l="0" t="0" r="0" b="0"/>
          <a:pathLst>
            <a:path>
              <a:moveTo>
                <a:pt x="726697" y="0"/>
              </a:moveTo>
              <a:lnTo>
                <a:pt x="726697" y="84080"/>
              </a:lnTo>
              <a:lnTo>
                <a:pt x="0" y="84080"/>
              </a:lnTo>
              <a:lnTo>
                <a:pt x="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21FCC5-58BD-4A40-AA29-056120442053}">
      <dsp:nvSpPr>
        <dsp:cNvPr id="0" name=""/>
        <dsp:cNvSpPr/>
      </dsp:nvSpPr>
      <dsp:spPr>
        <a:xfrm>
          <a:off x="1053422" y="4526781"/>
          <a:ext cx="120115" cy="936899"/>
        </a:xfrm>
        <a:custGeom>
          <a:avLst/>
          <a:gdLst/>
          <a:ahLst/>
          <a:cxnLst/>
          <a:rect l="0" t="0" r="0" b="0"/>
          <a:pathLst>
            <a:path>
              <a:moveTo>
                <a:pt x="0" y="0"/>
              </a:moveTo>
              <a:lnTo>
                <a:pt x="0" y="936899"/>
              </a:lnTo>
              <a:lnTo>
                <a:pt x="120115" y="936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A02B3E-6411-E344-8BDB-17FF76889E69}">
      <dsp:nvSpPr>
        <dsp:cNvPr id="0" name=""/>
        <dsp:cNvSpPr/>
      </dsp:nvSpPr>
      <dsp:spPr>
        <a:xfrm>
          <a:off x="1053422" y="4526781"/>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405D50-E225-DA49-B41E-8E7E7C87771B}">
      <dsp:nvSpPr>
        <dsp:cNvPr id="0" name=""/>
        <dsp:cNvSpPr/>
      </dsp:nvSpPr>
      <dsp:spPr>
        <a:xfrm>
          <a:off x="889264" y="3958235"/>
          <a:ext cx="484464" cy="168161"/>
        </a:xfrm>
        <a:custGeom>
          <a:avLst/>
          <a:gdLst/>
          <a:ahLst/>
          <a:cxnLst/>
          <a:rect l="0" t="0" r="0" b="0"/>
          <a:pathLst>
            <a:path>
              <a:moveTo>
                <a:pt x="0" y="0"/>
              </a:moveTo>
              <a:lnTo>
                <a:pt x="0" y="84080"/>
              </a:lnTo>
              <a:lnTo>
                <a:pt x="484464" y="84080"/>
              </a:lnTo>
              <a:lnTo>
                <a:pt x="484464"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E38C47-C825-614F-A561-BA00493C1595}">
      <dsp:nvSpPr>
        <dsp:cNvPr id="0" name=""/>
        <dsp:cNvSpPr/>
      </dsp:nvSpPr>
      <dsp:spPr>
        <a:xfrm>
          <a:off x="84492" y="4526781"/>
          <a:ext cx="120115" cy="936899"/>
        </a:xfrm>
        <a:custGeom>
          <a:avLst/>
          <a:gdLst/>
          <a:ahLst/>
          <a:cxnLst/>
          <a:rect l="0" t="0" r="0" b="0"/>
          <a:pathLst>
            <a:path>
              <a:moveTo>
                <a:pt x="0" y="0"/>
              </a:moveTo>
              <a:lnTo>
                <a:pt x="0" y="936899"/>
              </a:lnTo>
              <a:lnTo>
                <a:pt x="120115" y="93689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34D07C-0DD6-7F48-85DF-9DDFD2CDD17C}">
      <dsp:nvSpPr>
        <dsp:cNvPr id="0" name=""/>
        <dsp:cNvSpPr/>
      </dsp:nvSpPr>
      <dsp:spPr>
        <a:xfrm>
          <a:off x="84492" y="4526781"/>
          <a:ext cx="120115" cy="368353"/>
        </a:xfrm>
        <a:custGeom>
          <a:avLst/>
          <a:gdLst/>
          <a:ahLst/>
          <a:cxnLst/>
          <a:rect l="0" t="0" r="0" b="0"/>
          <a:pathLst>
            <a:path>
              <a:moveTo>
                <a:pt x="0" y="0"/>
              </a:moveTo>
              <a:lnTo>
                <a:pt x="0" y="368353"/>
              </a:lnTo>
              <a:lnTo>
                <a:pt x="120115" y="3683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704797-259D-104A-92C8-74FDD8279B6E}">
      <dsp:nvSpPr>
        <dsp:cNvPr id="0" name=""/>
        <dsp:cNvSpPr/>
      </dsp:nvSpPr>
      <dsp:spPr>
        <a:xfrm>
          <a:off x="404799" y="3958235"/>
          <a:ext cx="484464" cy="168161"/>
        </a:xfrm>
        <a:custGeom>
          <a:avLst/>
          <a:gdLst/>
          <a:ahLst/>
          <a:cxnLst/>
          <a:rect l="0" t="0" r="0" b="0"/>
          <a:pathLst>
            <a:path>
              <a:moveTo>
                <a:pt x="484464" y="0"/>
              </a:moveTo>
              <a:lnTo>
                <a:pt x="484464" y="84080"/>
              </a:lnTo>
              <a:lnTo>
                <a:pt x="0" y="84080"/>
              </a:lnTo>
              <a:lnTo>
                <a:pt x="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8147DE-D01C-444E-AD4C-B93D454F4692}">
      <dsp:nvSpPr>
        <dsp:cNvPr id="0" name=""/>
        <dsp:cNvSpPr/>
      </dsp:nvSpPr>
      <dsp:spPr>
        <a:xfrm>
          <a:off x="843544" y="3389689"/>
          <a:ext cx="91440" cy="168161"/>
        </a:xfrm>
        <a:custGeom>
          <a:avLst/>
          <a:gdLst/>
          <a:ahLst/>
          <a:cxnLst/>
          <a:rect l="0" t="0" r="0" b="0"/>
          <a:pathLst>
            <a:path>
              <a:moveTo>
                <a:pt x="45720" y="0"/>
              </a:moveTo>
              <a:lnTo>
                <a:pt x="4572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2BBF09-A74F-9645-93C2-300509360630}">
      <dsp:nvSpPr>
        <dsp:cNvPr id="0" name=""/>
        <dsp:cNvSpPr/>
      </dsp:nvSpPr>
      <dsp:spPr>
        <a:xfrm>
          <a:off x="889264" y="2821143"/>
          <a:ext cx="2664557" cy="168161"/>
        </a:xfrm>
        <a:custGeom>
          <a:avLst/>
          <a:gdLst/>
          <a:ahLst/>
          <a:cxnLst/>
          <a:rect l="0" t="0" r="0" b="0"/>
          <a:pathLst>
            <a:path>
              <a:moveTo>
                <a:pt x="2664557" y="0"/>
              </a:moveTo>
              <a:lnTo>
                <a:pt x="2664557" y="84080"/>
              </a:lnTo>
              <a:lnTo>
                <a:pt x="0" y="84080"/>
              </a:lnTo>
              <a:lnTo>
                <a:pt x="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F9906A-6866-8241-ADE5-FFBBB2909F96}">
      <dsp:nvSpPr>
        <dsp:cNvPr id="0" name=""/>
        <dsp:cNvSpPr/>
      </dsp:nvSpPr>
      <dsp:spPr>
        <a:xfrm>
          <a:off x="3508102" y="2252598"/>
          <a:ext cx="91440" cy="168161"/>
        </a:xfrm>
        <a:custGeom>
          <a:avLst/>
          <a:gdLst/>
          <a:ahLst/>
          <a:cxnLst/>
          <a:rect l="0" t="0" r="0" b="0"/>
          <a:pathLst>
            <a:path>
              <a:moveTo>
                <a:pt x="45720" y="0"/>
              </a:moveTo>
              <a:lnTo>
                <a:pt x="4572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5C81AF-15D4-4344-9FFE-74AF43D45AA9}">
      <dsp:nvSpPr>
        <dsp:cNvPr id="0" name=""/>
        <dsp:cNvSpPr/>
      </dsp:nvSpPr>
      <dsp:spPr>
        <a:xfrm>
          <a:off x="3553822" y="1684052"/>
          <a:ext cx="2201112" cy="168161"/>
        </a:xfrm>
        <a:custGeom>
          <a:avLst/>
          <a:gdLst/>
          <a:ahLst/>
          <a:cxnLst/>
          <a:rect l="0" t="0" r="0" b="0"/>
          <a:pathLst>
            <a:path>
              <a:moveTo>
                <a:pt x="2201112" y="0"/>
              </a:moveTo>
              <a:lnTo>
                <a:pt x="2201112" y="84080"/>
              </a:lnTo>
              <a:lnTo>
                <a:pt x="0" y="84080"/>
              </a:lnTo>
              <a:lnTo>
                <a:pt x="0" y="16816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A8B175-9B47-8145-8363-C50B5593C587}">
      <dsp:nvSpPr>
        <dsp:cNvPr id="0" name=""/>
        <dsp:cNvSpPr/>
      </dsp:nvSpPr>
      <dsp:spPr>
        <a:xfrm>
          <a:off x="5709214" y="1115506"/>
          <a:ext cx="91440" cy="168161"/>
        </a:xfrm>
        <a:custGeom>
          <a:avLst/>
          <a:gdLst/>
          <a:ahLst/>
          <a:cxnLst/>
          <a:rect l="0" t="0" r="0" b="0"/>
          <a:pathLst>
            <a:path>
              <a:moveTo>
                <a:pt x="45720" y="0"/>
              </a:moveTo>
              <a:lnTo>
                <a:pt x="45720" y="16816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7338DD-2168-F649-9416-BA46EC70916A}">
      <dsp:nvSpPr>
        <dsp:cNvPr id="0" name=""/>
        <dsp:cNvSpPr/>
      </dsp:nvSpPr>
      <dsp:spPr>
        <a:xfrm>
          <a:off x="5354550" y="715122"/>
          <a:ext cx="800768" cy="400384"/>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Sponsored Programs Administration (SPA)</a:t>
          </a:r>
          <a:endParaRPr lang="en-US" sz="700" b="1" kern="1200" dirty="0">
            <a:solidFill>
              <a:srgbClr val="000000"/>
            </a:solidFill>
          </a:endParaRPr>
        </a:p>
      </dsp:txBody>
      <dsp:txXfrm>
        <a:off x="5354550" y="715122"/>
        <a:ext cx="800768" cy="400384"/>
      </dsp:txXfrm>
    </dsp:sp>
    <dsp:sp modelId="{59342723-0690-DB40-8A6E-42044D6CDFE6}">
      <dsp:nvSpPr>
        <dsp:cNvPr id="0" name=""/>
        <dsp:cNvSpPr/>
      </dsp:nvSpPr>
      <dsp:spPr>
        <a:xfrm>
          <a:off x="5354550" y="1283668"/>
          <a:ext cx="800768" cy="4003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Dennis Paffrath, AVP, SPA</a:t>
          </a:r>
          <a:endParaRPr lang="en-US" sz="700" b="1" kern="1200" dirty="0">
            <a:solidFill>
              <a:srgbClr val="000000"/>
            </a:solidFill>
          </a:endParaRPr>
        </a:p>
      </dsp:txBody>
      <dsp:txXfrm>
        <a:off x="5354550" y="1283668"/>
        <a:ext cx="800768" cy="400384"/>
      </dsp:txXfrm>
    </dsp:sp>
    <dsp:sp modelId="{B4836AD2-1847-CD43-93B7-4F05913486ED}">
      <dsp:nvSpPr>
        <dsp:cNvPr id="0" name=""/>
        <dsp:cNvSpPr/>
      </dsp:nvSpPr>
      <dsp:spPr>
        <a:xfrm>
          <a:off x="3153437" y="1852213"/>
          <a:ext cx="800768" cy="400384"/>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SPA G&amp;C</a:t>
          </a:r>
          <a:endParaRPr lang="en-US" sz="700" b="1" kern="1200" dirty="0">
            <a:solidFill>
              <a:srgbClr val="000000"/>
            </a:solidFill>
          </a:endParaRPr>
        </a:p>
      </dsp:txBody>
      <dsp:txXfrm>
        <a:off x="3153437" y="1852213"/>
        <a:ext cx="800768" cy="400384"/>
      </dsp:txXfrm>
    </dsp:sp>
    <dsp:sp modelId="{6397E423-E1B8-384D-990B-C8DEA0BFF38C}">
      <dsp:nvSpPr>
        <dsp:cNvPr id="0" name=""/>
        <dsp:cNvSpPr/>
      </dsp:nvSpPr>
      <dsp:spPr>
        <a:xfrm>
          <a:off x="3153437" y="2420759"/>
          <a:ext cx="800768" cy="4003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Danielle Brown, Assistant Director</a:t>
          </a:r>
          <a:endParaRPr lang="en-US" sz="700" b="1" kern="1200" dirty="0">
            <a:solidFill>
              <a:srgbClr val="000000"/>
            </a:solidFill>
          </a:endParaRPr>
        </a:p>
      </dsp:txBody>
      <dsp:txXfrm>
        <a:off x="3153437" y="2420759"/>
        <a:ext cx="800768" cy="400384"/>
      </dsp:txXfrm>
    </dsp:sp>
    <dsp:sp modelId="{31277FA9-1A34-0D46-A054-7171A5D01C71}">
      <dsp:nvSpPr>
        <dsp:cNvPr id="0" name=""/>
        <dsp:cNvSpPr/>
      </dsp:nvSpPr>
      <dsp:spPr>
        <a:xfrm>
          <a:off x="488880" y="2989305"/>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Red Team</a:t>
          </a:r>
          <a:endParaRPr lang="en-US" sz="700" b="1" kern="1200" dirty="0">
            <a:solidFill>
              <a:srgbClr val="000000"/>
            </a:solidFill>
          </a:endParaRPr>
        </a:p>
      </dsp:txBody>
      <dsp:txXfrm>
        <a:off x="488880" y="2989305"/>
        <a:ext cx="800768" cy="400384"/>
      </dsp:txXfrm>
    </dsp:sp>
    <dsp:sp modelId="{4FBA2BBF-76F3-B647-B0D9-E0AEEB35BB7A}">
      <dsp:nvSpPr>
        <dsp:cNvPr id="0" name=""/>
        <dsp:cNvSpPr/>
      </dsp:nvSpPr>
      <dsp:spPr>
        <a:xfrm>
          <a:off x="488880" y="3557851"/>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Greg Sorensen, Manager</a:t>
          </a:r>
          <a:endParaRPr lang="en-US" sz="700" b="1" kern="1200" dirty="0">
            <a:solidFill>
              <a:srgbClr val="000000"/>
            </a:solidFill>
          </a:endParaRPr>
        </a:p>
      </dsp:txBody>
      <dsp:txXfrm>
        <a:off x="488880" y="3557851"/>
        <a:ext cx="800768" cy="400384"/>
      </dsp:txXfrm>
    </dsp:sp>
    <dsp:sp modelId="{5AE9E418-F2AE-3449-9F85-ACEDFE93CF3E}">
      <dsp:nvSpPr>
        <dsp:cNvPr id="0" name=""/>
        <dsp:cNvSpPr/>
      </dsp:nvSpPr>
      <dsp:spPr>
        <a:xfrm>
          <a:off x="4415" y="4126396"/>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Proposals</a:t>
          </a:r>
          <a:endParaRPr lang="en-US" sz="700" b="1" kern="1200" dirty="0">
            <a:solidFill>
              <a:srgbClr val="000000"/>
            </a:solidFill>
          </a:endParaRPr>
        </a:p>
      </dsp:txBody>
      <dsp:txXfrm>
        <a:off x="4415" y="4126396"/>
        <a:ext cx="800768" cy="400384"/>
      </dsp:txXfrm>
    </dsp:sp>
    <dsp:sp modelId="{279A5FAA-E91E-9B4B-8973-055EF354F9D1}">
      <dsp:nvSpPr>
        <dsp:cNvPr id="0" name=""/>
        <dsp:cNvSpPr/>
      </dsp:nvSpPr>
      <dsp:spPr>
        <a:xfrm>
          <a:off x="204607" y="4694942"/>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Towanda Gilliam, Administrator</a:t>
          </a:r>
          <a:endParaRPr lang="en-US" sz="700" b="1" kern="1200" dirty="0">
            <a:solidFill>
              <a:srgbClr val="000000"/>
            </a:solidFill>
          </a:endParaRPr>
        </a:p>
      </dsp:txBody>
      <dsp:txXfrm>
        <a:off x="204607" y="4694942"/>
        <a:ext cx="800768" cy="400384"/>
      </dsp:txXfrm>
    </dsp:sp>
    <dsp:sp modelId="{204391B5-DBDC-284A-A654-DBCF11C501BC}">
      <dsp:nvSpPr>
        <dsp:cNvPr id="0" name=""/>
        <dsp:cNvSpPr/>
      </dsp:nvSpPr>
      <dsp:spPr>
        <a:xfrm>
          <a:off x="204607" y="5263488"/>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Marie Coolahan, Administrator</a:t>
          </a:r>
          <a:endParaRPr lang="en-US" sz="700" b="1" kern="1200" dirty="0">
            <a:solidFill>
              <a:srgbClr val="000000"/>
            </a:solidFill>
          </a:endParaRPr>
        </a:p>
      </dsp:txBody>
      <dsp:txXfrm>
        <a:off x="204607" y="5263488"/>
        <a:ext cx="800768" cy="400384"/>
      </dsp:txXfrm>
    </dsp:sp>
    <dsp:sp modelId="{5791F5AE-4E64-0845-94C3-86D885364BB8}">
      <dsp:nvSpPr>
        <dsp:cNvPr id="0" name=""/>
        <dsp:cNvSpPr/>
      </dsp:nvSpPr>
      <dsp:spPr>
        <a:xfrm>
          <a:off x="973345" y="4126396"/>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Contracts</a:t>
          </a:r>
          <a:endParaRPr lang="en-US" sz="700" b="1" kern="1200" dirty="0">
            <a:solidFill>
              <a:srgbClr val="000000"/>
            </a:solidFill>
          </a:endParaRPr>
        </a:p>
      </dsp:txBody>
      <dsp:txXfrm>
        <a:off x="973345" y="4126396"/>
        <a:ext cx="800768" cy="400384"/>
      </dsp:txXfrm>
    </dsp:sp>
    <dsp:sp modelId="{00F20B51-C0B7-7948-B447-EEEB450273A1}">
      <dsp:nvSpPr>
        <dsp:cNvPr id="0" name=""/>
        <dsp:cNvSpPr/>
      </dsp:nvSpPr>
      <dsp:spPr>
        <a:xfrm>
          <a:off x="1173537" y="4694942"/>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Stacey Boyd, Administrator</a:t>
          </a:r>
          <a:endParaRPr lang="en-US" sz="700" b="1" kern="1200" dirty="0">
            <a:solidFill>
              <a:srgbClr val="000000"/>
            </a:solidFill>
          </a:endParaRPr>
        </a:p>
      </dsp:txBody>
      <dsp:txXfrm>
        <a:off x="1173537" y="4694942"/>
        <a:ext cx="800768" cy="400384"/>
      </dsp:txXfrm>
    </dsp:sp>
    <dsp:sp modelId="{CE56BB01-10E4-8A47-93FB-9D3BB0BD83DC}">
      <dsp:nvSpPr>
        <dsp:cNvPr id="0" name=""/>
        <dsp:cNvSpPr/>
      </dsp:nvSpPr>
      <dsp:spPr>
        <a:xfrm>
          <a:off x="1173537" y="5263488"/>
          <a:ext cx="800768" cy="400384"/>
        </a:xfrm>
        <a:prstGeom prst="rect">
          <a:avLst/>
        </a:prstGeom>
        <a:solidFill>
          <a:srgbClr val="FF00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Venzula Harris, Analyst</a:t>
          </a:r>
          <a:endParaRPr lang="en-US" sz="700" b="1" kern="1200" dirty="0">
            <a:solidFill>
              <a:srgbClr val="000000"/>
            </a:solidFill>
          </a:endParaRPr>
        </a:p>
      </dsp:txBody>
      <dsp:txXfrm>
        <a:off x="1173537" y="5263488"/>
        <a:ext cx="800768" cy="400384"/>
      </dsp:txXfrm>
    </dsp:sp>
    <dsp:sp modelId="{079EA586-762F-0B40-AC6D-DDF5B0FE825C}">
      <dsp:nvSpPr>
        <dsp:cNvPr id="0" name=""/>
        <dsp:cNvSpPr/>
      </dsp:nvSpPr>
      <dsp:spPr>
        <a:xfrm>
          <a:off x="2426740" y="2989305"/>
          <a:ext cx="800768" cy="400384"/>
        </a:xfrm>
        <a:prstGeom prst="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White Team</a:t>
          </a:r>
          <a:endParaRPr lang="en-US" sz="700" b="1" kern="1200" dirty="0">
            <a:solidFill>
              <a:srgbClr val="000000"/>
            </a:solidFill>
          </a:endParaRPr>
        </a:p>
      </dsp:txBody>
      <dsp:txXfrm>
        <a:off x="2426740" y="2989305"/>
        <a:ext cx="800768" cy="400384"/>
      </dsp:txXfrm>
    </dsp:sp>
    <dsp:sp modelId="{1142CA43-F6EF-554B-9486-8B50FC6C8F6C}">
      <dsp:nvSpPr>
        <dsp:cNvPr id="0" name=""/>
        <dsp:cNvSpPr/>
      </dsp:nvSpPr>
      <dsp:spPr>
        <a:xfrm>
          <a:off x="2426740" y="3557851"/>
          <a:ext cx="800768" cy="400384"/>
        </a:xfrm>
        <a:prstGeom prst="rect">
          <a:avLst/>
        </a:prstGeom>
        <a:solidFill>
          <a:schemeClr val="bg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Richard ingrao, Manager</a:t>
          </a:r>
          <a:endParaRPr lang="en-US" sz="700" b="1" kern="1200" dirty="0">
            <a:solidFill>
              <a:srgbClr val="000000"/>
            </a:solidFill>
          </a:endParaRPr>
        </a:p>
      </dsp:txBody>
      <dsp:txXfrm>
        <a:off x="2426740" y="3557851"/>
        <a:ext cx="800768" cy="400384"/>
      </dsp:txXfrm>
    </dsp:sp>
    <dsp:sp modelId="{7B548061-0907-1E43-B3B2-AF64BDDE1D9E}">
      <dsp:nvSpPr>
        <dsp:cNvPr id="0" name=""/>
        <dsp:cNvSpPr/>
      </dsp:nvSpPr>
      <dsp:spPr>
        <a:xfrm>
          <a:off x="1942275" y="4126396"/>
          <a:ext cx="800768" cy="400384"/>
        </a:xfrm>
        <a:prstGeom prst="rect">
          <a:avLst/>
        </a:prstGeom>
        <a:solidFill>
          <a:schemeClr val="bg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Proposals</a:t>
          </a:r>
          <a:endParaRPr lang="en-US" sz="700" b="1" kern="1200" dirty="0">
            <a:solidFill>
              <a:srgbClr val="000000"/>
            </a:solidFill>
          </a:endParaRPr>
        </a:p>
      </dsp:txBody>
      <dsp:txXfrm>
        <a:off x="1942275" y="4126396"/>
        <a:ext cx="800768" cy="400384"/>
      </dsp:txXfrm>
    </dsp:sp>
    <dsp:sp modelId="{7F1698BA-AD7F-2C43-91AA-64D0D8DB16A4}">
      <dsp:nvSpPr>
        <dsp:cNvPr id="0" name=""/>
        <dsp:cNvSpPr/>
      </dsp:nvSpPr>
      <dsp:spPr>
        <a:xfrm>
          <a:off x="2142467" y="4694942"/>
          <a:ext cx="800768" cy="400384"/>
        </a:xfrm>
        <a:prstGeom prst="rect">
          <a:avLst/>
        </a:prstGeom>
        <a:solidFill>
          <a:schemeClr val="bg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Christine Ballwanz, Administrator</a:t>
          </a:r>
          <a:endParaRPr lang="en-US" sz="700" b="1" kern="1200" dirty="0">
            <a:solidFill>
              <a:srgbClr val="000000"/>
            </a:solidFill>
          </a:endParaRPr>
        </a:p>
      </dsp:txBody>
      <dsp:txXfrm>
        <a:off x="2142467" y="4694942"/>
        <a:ext cx="800768" cy="400384"/>
      </dsp:txXfrm>
    </dsp:sp>
    <dsp:sp modelId="{607F8D69-B826-6C40-8608-99A4753F28C6}">
      <dsp:nvSpPr>
        <dsp:cNvPr id="0" name=""/>
        <dsp:cNvSpPr/>
      </dsp:nvSpPr>
      <dsp:spPr>
        <a:xfrm>
          <a:off x="2142467" y="5263488"/>
          <a:ext cx="800768" cy="400384"/>
        </a:xfrm>
        <a:prstGeom prst="rect">
          <a:avLst/>
        </a:prstGeom>
        <a:solidFill>
          <a:schemeClr val="bg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Briana Clarke, Analyst</a:t>
          </a:r>
          <a:endParaRPr lang="en-US" sz="700" b="1" kern="1200" dirty="0">
            <a:solidFill>
              <a:srgbClr val="000000"/>
            </a:solidFill>
          </a:endParaRPr>
        </a:p>
      </dsp:txBody>
      <dsp:txXfrm>
        <a:off x="2142467" y="5263488"/>
        <a:ext cx="800768" cy="400384"/>
      </dsp:txXfrm>
    </dsp:sp>
    <dsp:sp modelId="{330C21BF-7E46-7944-ACC6-2B3967BB3696}">
      <dsp:nvSpPr>
        <dsp:cNvPr id="0" name=""/>
        <dsp:cNvSpPr/>
      </dsp:nvSpPr>
      <dsp:spPr>
        <a:xfrm>
          <a:off x="2911205" y="4126396"/>
          <a:ext cx="800768" cy="400384"/>
        </a:xfrm>
        <a:prstGeom prst="rect">
          <a:avLst/>
        </a:prstGeom>
        <a:solidFill>
          <a:schemeClr val="bg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Contracts</a:t>
          </a:r>
          <a:endParaRPr lang="en-US" sz="700" b="1" kern="1200" dirty="0">
            <a:solidFill>
              <a:srgbClr val="000000"/>
            </a:solidFill>
          </a:endParaRPr>
        </a:p>
      </dsp:txBody>
      <dsp:txXfrm>
        <a:off x="2911205" y="4126396"/>
        <a:ext cx="800768" cy="400384"/>
      </dsp:txXfrm>
    </dsp:sp>
    <dsp:sp modelId="{41B9C627-2302-C249-AF9B-14EC8036CE97}">
      <dsp:nvSpPr>
        <dsp:cNvPr id="0" name=""/>
        <dsp:cNvSpPr/>
      </dsp:nvSpPr>
      <dsp:spPr>
        <a:xfrm>
          <a:off x="3111397" y="4694942"/>
          <a:ext cx="800768" cy="400384"/>
        </a:xfrm>
        <a:prstGeom prst="rect">
          <a:avLst/>
        </a:prstGeom>
        <a:solidFill>
          <a:schemeClr val="bg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Denise Meyer, Sr. Administrator</a:t>
          </a:r>
          <a:endParaRPr lang="en-US" sz="700" b="1" kern="1200" dirty="0">
            <a:solidFill>
              <a:srgbClr val="000000"/>
            </a:solidFill>
          </a:endParaRPr>
        </a:p>
      </dsp:txBody>
      <dsp:txXfrm>
        <a:off x="3111397" y="4694942"/>
        <a:ext cx="800768" cy="400384"/>
      </dsp:txXfrm>
    </dsp:sp>
    <dsp:sp modelId="{A8F7ED00-9146-DC44-9B13-255F8ED48C39}">
      <dsp:nvSpPr>
        <dsp:cNvPr id="0" name=""/>
        <dsp:cNvSpPr/>
      </dsp:nvSpPr>
      <dsp:spPr>
        <a:xfrm>
          <a:off x="3111397" y="5263488"/>
          <a:ext cx="800768" cy="400384"/>
        </a:xfrm>
        <a:prstGeom prst="rect">
          <a:avLst/>
        </a:prstGeom>
        <a:solidFill>
          <a:schemeClr val="bg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Emmanuel Shodeinde, Analyst</a:t>
          </a:r>
          <a:endParaRPr lang="en-US" sz="700" b="1" kern="1200" dirty="0">
            <a:solidFill>
              <a:srgbClr val="000000"/>
            </a:solidFill>
          </a:endParaRPr>
        </a:p>
      </dsp:txBody>
      <dsp:txXfrm>
        <a:off x="3111397" y="5263488"/>
        <a:ext cx="800768" cy="400384"/>
      </dsp:txXfrm>
    </dsp:sp>
    <dsp:sp modelId="{5827EDF9-8F8F-0E48-8537-86FA5343D8EF}">
      <dsp:nvSpPr>
        <dsp:cNvPr id="0" name=""/>
        <dsp:cNvSpPr/>
      </dsp:nvSpPr>
      <dsp:spPr>
        <a:xfrm>
          <a:off x="4364600" y="2989305"/>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Yellow Team</a:t>
          </a:r>
          <a:endParaRPr lang="en-US" sz="700" b="1" kern="1200" dirty="0">
            <a:solidFill>
              <a:srgbClr val="000000"/>
            </a:solidFill>
          </a:endParaRPr>
        </a:p>
      </dsp:txBody>
      <dsp:txXfrm>
        <a:off x="4364600" y="2989305"/>
        <a:ext cx="800768" cy="400384"/>
      </dsp:txXfrm>
    </dsp:sp>
    <dsp:sp modelId="{E22EC78E-D1C1-DA4C-A75F-B5BE285A264A}">
      <dsp:nvSpPr>
        <dsp:cNvPr id="0" name=""/>
        <dsp:cNvSpPr/>
      </dsp:nvSpPr>
      <dsp:spPr>
        <a:xfrm>
          <a:off x="4364600" y="3557851"/>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Jeanne Galvin-Clarke, Manager</a:t>
          </a:r>
          <a:endParaRPr lang="en-US" sz="700" b="1" kern="1200" dirty="0">
            <a:solidFill>
              <a:srgbClr val="000000"/>
            </a:solidFill>
          </a:endParaRPr>
        </a:p>
      </dsp:txBody>
      <dsp:txXfrm>
        <a:off x="4364600" y="3557851"/>
        <a:ext cx="800768" cy="400384"/>
      </dsp:txXfrm>
    </dsp:sp>
    <dsp:sp modelId="{541BBD68-6E0F-F145-B48F-A62B7B0642FF}">
      <dsp:nvSpPr>
        <dsp:cNvPr id="0" name=""/>
        <dsp:cNvSpPr/>
      </dsp:nvSpPr>
      <dsp:spPr>
        <a:xfrm>
          <a:off x="3880135" y="4126396"/>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Proposals</a:t>
          </a:r>
          <a:endParaRPr lang="en-US" sz="700" b="1" kern="1200" dirty="0">
            <a:solidFill>
              <a:srgbClr val="000000"/>
            </a:solidFill>
          </a:endParaRPr>
        </a:p>
      </dsp:txBody>
      <dsp:txXfrm>
        <a:off x="3880135" y="4126396"/>
        <a:ext cx="800768" cy="400384"/>
      </dsp:txXfrm>
    </dsp:sp>
    <dsp:sp modelId="{8848B6BD-8B36-B044-AD8B-81421782CA36}">
      <dsp:nvSpPr>
        <dsp:cNvPr id="0" name=""/>
        <dsp:cNvSpPr/>
      </dsp:nvSpPr>
      <dsp:spPr>
        <a:xfrm>
          <a:off x="4080327" y="4694942"/>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Debbie Griffith, Sr. Administrator</a:t>
          </a:r>
          <a:endParaRPr lang="en-US" sz="700" b="1" kern="1200" dirty="0">
            <a:solidFill>
              <a:srgbClr val="000000"/>
            </a:solidFill>
          </a:endParaRPr>
        </a:p>
      </dsp:txBody>
      <dsp:txXfrm>
        <a:off x="4080327" y="4694942"/>
        <a:ext cx="800768" cy="400384"/>
      </dsp:txXfrm>
    </dsp:sp>
    <dsp:sp modelId="{AA0165EE-DF5B-764E-908D-FC216AC1A099}">
      <dsp:nvSpPr>
        <dsp:cNvPr id="0" name=""/>
        <dsp:cNvSpPr/>
      </dsp:nvSpPr>
      <dsp:spPr>
        <a:xfrm>
          <a:off x="4080327" y="5275944"/>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Suzanne Holiis, Analyst</a:t>
          </a:r>
          <a:endParaRPr lang="en-US" sz="700" b="1" kern="1200" dirty="0">
            <a:solidFill>
              <a:srgbClr val="000000"/>
            </a:solidFill>
          </a:endParaRPr>
        </a:p>
      </dsp:txBody>
      <dsp:txXfrm>
        <a:off x="4080327" y="5275944"/>
        <a:ext cx="800768" cy="400384"/>
      </dsp:txXfrm>
    </dsp:sp>
    <dsp:sp modelId="{8FB409E0-9F83-A74B-9017-3849E9B7663A}">
      <dsp:nvSpPr>
        <dsp:cNvPr id="0" name=""/>
        <dsp:cNvSpPr/>
      </dsp:nvSpPr>
      <dsp:spPr>
        <a:xfrm>
          <a:off x="4849065" y="4126396"/>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Contracts</a:t>
          </a:r>
          <a:endParaRPr lang="en-US" sz="700" b="1" kern="1200" dirty="0">
            <a:solidFill>
              <a:srgbClr val="000000"/>
            </a:solidFill>
          </a:endParaRPr>
        </a:p>
      </dsp:txBody>
      <dsp:txXfrm>
        <a:off x="4849065" y="4126396"/>
        <a:ext cx="800768" cy="400384"/>
      </dsp:txXfrm>
    </dsp:sp>
    <dsp:sp modelId="{51D2B5D3-B53F-114A-B8B5-221B564DCA05}">
      <dsp:nvSpPr>
        <dsp:cNvPr id="0" name=""/>
        <dsp:cNvSpPr/>
      </dsp:nvSpPr>
      <dsp:spPr>
        <a:xfrm>
          <a:off x="5049257" y="4694942"/>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Carli Bernal, Administrator</a:t>
          </a:r>
          <a:endParaRPr lang="en-US" sz="700" b="1" kern="1200" dirty="0">
            <a:solidFill>
              <a:srgbClr val="000000"/>
            </a:solidFill>
          </a:endParaRPr>
        </a:p>
      </dsp:txBody>
      <dsp:txXfrm>
        <a:off x="5049257" y="4694942"/>
        <a:ext cx="800768" cy="400384"/>
      </dsp:txXfrm>
    </dsp:sp>
    <dsp:sp modelId="{ACD2329B-1F38-F943-96F0-7617EEC678A7}">
      <dsp:nvSpPr>
        <dsp:cNvPr id="0" name=""/>
        <dsp:cNvSpPr/>
      </dsp:nvSpPr>
      <dsp:spPr>
        <a:xfrm>
          <a:off x="5049257" y="5275944"/>
          <a:ext cx="800768" cy="400384"/>
        </a:xfrm>
        <a:prstGeom prst="rec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Michael Starace, Analyst</a:t>
          </a:r>
          <a:endParaRPr lang="en-US" sz="700" b="1" kern="1200" dirty="0">
            <a:solidFill>
              <a:srgbClr val="000000"/>
            </a:solidFill>
          </a:endParaRPr>
        </a:p>
      </dsp:txBody>
      <dsp:txXfrm>
        <a:off x="5049257" y="5275944"/>
        <a:ext cx="800768" cy="400384"/>
      </dsp:txXfrm>
    </dsp:sp>
    <dsp:sp modelId="{8DE0DAB4-91B8-6A41-9798-BA984F3B9312}">
      <dsp:nvSpPr>
        <dsp:cNvPr id="0" name=""/>
        <dsp:cNvSpPr/>
      </dsp:nvSpPr>
      <dsp:spPr>
        <a:xfrm>
          <a:off x="5817995" y="2989305"/>
          <a:ext cx="800768" cy="400384"/>
        </a:xfrm>
        <a:prstGeom prst="rect">
          <a:avLst/>
        </a:prstGeom>
        <a:solidFill>
          <a:schemeClr val="accent5">
            <a:lumMod val="75000"/>
          </a:schemeClr>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Award Set up Team</a:t>
          </a:r>
          <a:endParaRPr lang="en-US" sz="700" b="1" kern="1200" dirty="0">
            <a:solidFill>
              <a:srgbClr val="000000"/>
            </a:solidFill>
          </a:endParaRPr>
        </a:p>
      </dsp:txBody>
      <dsp:txXfrm>
        <a:off x="5817995" y="2989305"/>
        <a:ext cx="800768" cy="400384"/>
      </dsp:txXfrm>
    </dsp:sp>
    <dsp:sp modelId="{8461E53B-0B05-1641-9630-2DF29400F6D4}">
      <dsp:nvSpPr>
        <dsp:cNvPr id="0" name=""/>
        <dsp:cNvSpPr/>
      </dsp:nvSpPr>
      <dsp:spPr>
        <a:xfrm>
          <a:off x="6018187" y="3557851"/>
          <a:ext cx="800768" cy="400384"/>
        </a:xfrm>
        <a:prstGeom prst="rect">
          <a:avLst/>
        </a:prstGeom>
        <a:solidFill>
          <a:schemeClr val="accent5">
            <a:lumMod val="75000"/>
          </a:schemeClr>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Jean Brent, Analyst</a:t>
          </a:r>
          <a:endParaRPr lang="en-US" sz="700" b="1" kern="1200" dirty="0">
            <a:solidFill>
              <a:srgbClr val="000000"/>
            </a:solidFill>
          </a:endParaRPr>
        </a:p>
      </dsp:txBody>
      <dsp:txXfrm>
        <a:off x="6018187" y="3557851"/>
        <a:ext cx="800768" cy="400384"/>
      </dsp:txXfrm>
    </dsp:sp>
    <dsp:sp modelId="{3F1F2C9B-7E2A-BA48-82E4-E8BA507876DF}">
      <dsp:nvSpPr>
        <dsp:cNvPr id="0" name=""/>
        <dsp:cNvSpPr/>
      </dsp:nvSpPr>
      <dsp:spPr>
        <a:xfrm>
          <a:off x="6018187" y="4126396"/>
          <a:ext cx="800768" cy="400384"/>
        </a:xfrm>
        <a:prstGeom prst="rect">
          <a:avLst/>
        </a:prstGeom>
        <a:solidFill>
          <a:schemeClr val="accent5">
            <a:lumMod val="75000"/>
          </a:schemeClr>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Bill Hugo, Data Clerk</a:t>
          </a:r>
          <a:endParaRPr lang="en-US" sz="700" b="1" kern="1200" dirty="0">
            <a:solidFill>
              <a:srgbClr val="000000"/>
            </a:solidFill>
          </a:endParaRPr>
        </a:p>
      </dsp:txBody>
      <dsp:txXfrm>
        <a:off x="6018187" y="4126396"/>
        <a:ext cx="800768" cy="400384"/>
      </dsp:txXfrm>
    </dsp:sp>
    <dsp:sp modelId="{1AEE2B96-7D0A-AD49-BFE6-E7C29FFE7AF8}">
      <dsp:nvSpPr>
        <dsp:cNvPr id="0" name=""/>
        <dsp:cNvSpPr/>
      </dsp:nvSpPr>
      <dsp:spPr>
        <a:xfrm>
          <a:off x="6018187" y="4694942"/>
          <a:ext cx="800768" cy="400384"/>
        </a:xfrm>
        <a:prstGeom prst="rect">
          <a:avLst/>
        </a:prstGeom>
        <a:solidFill>
          <a:schemeClr val="accent5">
            <a:lumMod val="75000"/>
          </a:schemeClr>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Sheryl Gostomski, Data Clerk</a:t>
          </a:r>
          <a:endParaRPr lang="en-US" sz="700" b="1" kern="1200" dirty="0">
            <a:solidFill>
              <a:srgbClr val="000000"/>
            </a:solidFill>
          </a:endParaRPr>
        </a:p>
      </dsp:txBody>
      <dsp:txXfrm>
        <a:off x="6018187" y="4694942"/>
        <a:ext cx="800768" cy="400384"/>
      </dsp:txXfrm>
    </dsp:sp>
    <dsp:sp modelId="{6E44B1FA-E047-7648-B442-09305050EAE7}">
      <dsp:nvSpPr>
        <dsp:cNvPr id="0" name=""/>
        <dsp:cNvSpPr/>
      </dsp:nvSpPr>
      <dsp:spPr>
        <a:xfrm>
          <a:off x="6586732" y="1852213"/>
          <a:ext cx="800768" cy="400384"/>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SPA Advancement</a:t>
          </a:r>
          <a:endParaRPr lang="en-US" sz="700" b="1" kern="1200" dirty="0">
            <a:solidFill>
              <a:srgbClr val="000000"/>
            </a:solidFill>
          </a:endParaRPr>
        </a:p>
      </dsp:txBody>
      <dsp:txXfrm>
        <a:off x="6586732" y="1852213"/>
        <a:ext cx="800768" cy="400384"/>
      </dsp:txXfrm>
    </dsp:sp>
    <dsp:sp modelId="{E70AE695-8E04-BD4F-8B25-EB0BCA18514F}">
      <dsp:nvSpPr>
        <dsp:cNvPr id="0" name=""/>
        <dsp:cNvSpPr/>
      </dsp:nvSpPr>
      <dsp:spPr>
        <a:xfrm>
          <a:off x="6786925" y="2420759"/>
          <a:ext cx="800768" cy="400384"/>
        </a:xfrm>
        <a:prstGeom prst="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bg1"/>
              </a:solidFill>
            </a:rPr>
            <a:t>Dinnise Felder, Administrator</a:t>
          </a:r>
          <a:endParaRPr lang="en-US" sz="700" b="1" kern="1200" dirty="0">
            <a:solidFill>
              <a:schemeClr val="bg1"/>
            </a:solidFill>
          </a:endParaRPr>
        </a:p>
      </dsp:txBody>
      <dsp:txXfrm>
        <a:off x="6786925" y="2420759"/>
        <a:ext cx="800768" cy="400384"/>
      </dsp:txXfrm>
    </dsp:sp>
    <dsp:sp modelId="{58F64A17-C113-EA4B-A4AB-CFBC68B16F7A}">
      <dsp:nvSpPr>
        <dsp:cNvPr id="0" name=""/>
        <dsp:cNvSpPr/>
      </dsp:nvSpPr>
      <dsp:spPr>
        <a:xfrm>
          <a:off x="6786925" y="2989305"/>
          <a:ext cx="800768" cy="400384"/>
        </a:xfrm>
        <a:prstGeom prst="rect">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bg1"/>
              </a:solidFill>
            </a:rPr>
            <a:t>Shelley Tiemann, Administrator</a:t>
          </a:r>
          <a:endParaRPr lang="en-US" sz="700" b="1" kern="1200" dirty="0">
            <a:solidFill>
              <a:schemeClr val="bg1"/>
            </a:solidFill>
          </a:endParaRPr>
        </a:p>
      </dsp:txBody>
      <dsp:txXfrm>
        <a:off x="6786925" y="2989305"/>
        <a:ext cx="800768" cy="400384"/>
      </dsp:txXfrm>
    </dsp:sp>
    <dsp:sp modelId="{9EA57B6B-7536-C84E-8264-E114887DADE3}">
      <dsp:nvSpPr>
        <dsp:cNvPr id="0" name=""/>
        <dsp:cNvSpPr/>
      </dsp:nvSpPr>
      <dsp:spPr>
        <a:xfrm>
          <a:off x="7555662" y="1852213"/>
          <a:ext cx="800768" cy="400384"/>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SPA Training and International Campus Support</a:t>
          </a:r>
          <a:endParaRPr lang="en-US" sz="700" b="1" kern="1200" dirty="0">
            <a:solidFill>
              <a:srgbClr val="000000"/>
            </a:solidFill>
          </a:endParaRPr>
        </a:p>
      </dsp:txBody>
      <dsp:txXfrm>
        <a:off x="7555662" y="1852213"/>
        <a:ext cx="800768" cy="400384"/>
      </dsp:txXfrm>
    </dsp:sp>
    <dsp:sp modelId="{C05EC581-06DE-1448-A3D4-86BF1341FF71}">
      <dsp:nvSpPr>
        <dsp:cNvPr id="0" name=""/>
        <dsp:cNvSpPr/>
      </dsp:nvSpPr>
      <dsp:spPr>
        <a:xfrm>
          <a:off x="7760267" y="2420759"/>
          <a:ext cx="800768" cy="4003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smtClean="0">
              <a:solidFill>
                <a:srgbClr val="000000"/>
              </a:solidFill>
            </a:rPr>
            <a:t>Janet Simons, Director</a:t>
          </a:r>
          <a:endParaRPr lang="en-US" sz="700" b="1" kern="1200" dirty="0">
            <a:solidFill>
              <a:srgbClr val="000000"/>
            </a:solidFill>
          </a:endParaRPr>
        </a:p>
      </dsp:txBody>
      <dsp:txXfrm>
        <a:off x="7760267" y="2420759"/>
        <a:ext cx="800768" cy="400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F075C-0DA5-4D75-814F-A86DA5FB66D9}">
      <dsp:nvSpPr>
        <dsp:cNvPr id="0" name=""/>
        <dsp:cNvSpPr/>
      </dsp:nvSpPr>
      <dsp:spPr>
        <a:xfrm>
          <a:off x="3265197" y="376446"/>
          <a:ext cx="91440" cy="346130"/>
        </a:xfrm>
        <a:custGeom>
          <a:avLst/>
          <a:gdLst/>
          <a:ahLst/>
          <a:cxnLst/>
          <a:rect l="0" t="0" r="0" b="0"/>
          <a:pathLst>
            <a:path>
              <a:moveTo>
                <a:pt x="124728" y="0"/>
              </a:moveTo>
              <a:lnTo>
                <a:pt x="124728" y="346130"/>
              </a:lnTo>
              <a:lnTo>
                <a:pt x="45720" y="346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80266-0A79-49B6-BE90-C4F7B8ABFA7D}">
      <dsp:nvSpPr>
        <dsp:cNvPr id="0" name=""/>
        <dsp:cNvSpPr/>
      </dsp:nvSpPr>
      <dsp:spPr>
        <a:xfrm>
          <a:off x="7166321" y="1979181"/>
          <a:ext cx="112868" cy="3017354"/>
        </a:xfrm>
        <a:custGeom>
          <a:avLst/>
          <a:gdLst/>
          <a:ahLst/>
          <a:cxnLst/>
          <a:rect l="0" t="0" r="0" b="0"/>
          <a:pathLst>
            <a:path>
              <a:moveTo>
                <a:pt x="0" y="0"/>
              </a:moveTo>
              <a:lnTo>
                <a:pt x="0" y="3017354"/>
              </a:lnTo>
              <a:lnTo>
                <a:pt x="112868" y="30173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90447-74D3-4DB7-AAE4-206361B371CB}">
      <dsp:nvSpPr>
        <dsp:cNvPr id="0" name=""/>
        <dsp:cNvSpPr/>
      </dsp:nvSpPr>
      <dsp:spPr>
        <a:xfrm>
          <a:off x="7166321" y="1979181"/>
          <a:ext cx="112868" cy="2483109"/>
        </a:xfrm>
        <a:custGeom>
          <a:avLst/>
          <a:gdLst/>
          <a:ahLst/>
          <a:cxnLst/>
          <a:rect l="0" t="0" r="0" b="0"/>
          <a:pathLst>
            <a:path>
              <a:moveTo>
                <a:pt x="0" y="0"/>
              </a:moveTo>
              <a:lnTo>
                <a:pt x="0" y="2483109"/>
              </a:lnTo>
              <a:lnTo>
                <a:pt x="112868" y="24831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68F6A-3F7F-45B4-97A7-488C20A941C4}">
      <dsp:nvSpPr>
        <dsp:cNvPr id="0" name=""/>
        <dsp:cNvSpPr/>
      </dsp:nvSpPr>
      <dsp:spPr>
        <a:xfrm>
          <a:off x="7166321" y="1979181"/>
          <a:ext cx="162079" cy="1984896"/>
        </a:xfrm>
        <a:custGeom>
          <a:avLst/>
          <a:gdLst/>
          <a:ahLst/>
          <a:cxnLst/>
          <a:rect l="0" t="0" r="0" b="0"/>
          <a:pathLst>
            <a:path>
              <a:moveTo>
                <a:pt x="0" y="0"/>
              </a:moveTo>
              <a:lnTo>
                <a:pt x="0" y="1984896"/>
              </a:lnTo>
              <a:lnTo>
                <a:pt x="162079" y="19848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56DC8C-681E-47B5-AD67-E1EA1EA22E78}">
      <dsp:nvSpPr>
        <dsp:cNvPr id="0" name=""/>
        <dsp:cNvSpPr/>
      </dsp:nvSpPr>
      <dsp:spPr>
        <a:xfrm>
          <a:off x="7166321" y="1979181"/>
          <a:ext cx="162079" cy="1500580"/>
        </a:xfrm>
        <a:custGeom>
          <a:avLst/>
          <a:gdLst/>
          <a:ahLst/>
          <a:cxnLst/>
          <a:rect l="0" t="0" r="0" b="0"/>
          <a:pathLst>
            <a:path>
              <a:moveTo>
                <a:pt x="0" y="0"/>
              </a:moveTo>
              <a:lnTo>
                <a:pt x="0" y="1500580"/>
              </a:lnTo>
              <a:lnTo>
                <a:pt x="162079" y="1500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4458E-818C-4DDE-B38E-BE425609899A}">
      <dsp:nvSpPr>
        <dsp:cNvPr id="0" name=""/>
        <dsp:cNvSpPr/>
      </dsp:nvSpPr>
      <dsp:spPr>
        <a:xfrm>
          <a:off x="7166321" y="1979181"/>
          <a:ext cx="155420" cy="970038"/>
        </a:xfrm>
        <a:custGeom>
          <a:avLst/>
          <a:gdLst/>
          <a:ahLst/>
          <a:cxnLst/>
          <a:rect l="0" t="0" r="0" b="0"/>
          <a:pathLst>
            <a:path>
              <a:moveTo>
                <a:pt x="0" y="0"/>
              </a:moveTo>
              <a:lnTo>
                <a:pt x="0" y="970038"/>
              </a:lnTo>
              <a:lnTo>
                <a:pt x="155420" y="9700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8DD98-EE1E-436D-9731-D18E355D79FA}">
      <dsp:nvSpPr>
        <dsp:cNvPr id="0" name=""/>
        <dsp:cNvSpPr/>
      </dsp:nvSpPr>
      <dsp:spPr>
        <a:xfrm>
          <a:off x="7166321" y="1979181"/>
          <a:ext cx="155420" cy="423106"/>
        </a:xfrm>
        <a:custGeom>
          <a:avLst/>
          <a:gdLst/>
          <a:ahLst/>
          <a:cxnLst/>
          <a:rect l="0" t="0" r="0" b="0"/>
          <a:pathLst>
            <a:path>
              <a:moveTo>
                <a:pt x="0" y="0"/>
              </a:moveTo>
              <a:lnTo>
                <a:pt x="0" y="423106"/>
              </a:lnTo>
              <a:lnTo>
                <a:pt x="155420" y="4231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0F335-3313-4879-82BC-F8BD48252B3E}">
      <dsp:nvSpPr>
        <dsp:cNvPr id="0" name=""/>
        <dsp:cNvSpPr/>
      </dsp:nvSpPr>
      <dsp:spPr>
        <a:xfrm>
          <a:off x="5873975" y="1444936"/>
          <a:ext cx="1593328" cy="158016"/>
        </a:xfrm>
        <a:custGeom>
          <a:avLst/>
          <a:gdLst/>
          <a:ahLst/>
          <a:cxnLst/>
          <a:rect l="0" t="0" r="0" b="0"/>
          <a:pathLst>
            <a:path>
              <a:moveTo>
                <a:pt x="0" y="0"/>
              </a:moveTo>
              <a:lnTo>
                <a:pt x="0" y="79008"/>
              </a:lnTo>
              <a:lnTo>
                <a:pt x="1593328" y="79008"/>
              </a:lnTo>
              <a:lnTo>
                <a:pt x="1593328" y="15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65BA5-68CC-43FD-9D50-20A17B5776AF}">
      <dsp:nvSpPr>
        <dsp:cNvPr id="0" name=""/>
        <dsp:cNvSpPr/>
      </dsp:nvSpPr>
      <dsp:spPr>
        <a:xfrm>
          <a:off x="6255847" y="2513425"/>
          <a:ext cx="112868" cy="880375"/>
        </a:xfrm>
        <a:custGeom>
          <a:avLst/>
          <a:gdLst/>
          <a:ahLst/>
          <a:cxnLst/>
          <a:rect l="0" t="0" r="0" b="0"/>
          <a:pathLst>
            <a:path>
              <a:moveTo>
                <a:pt x="0" y="0"/>
              </a:moveTo>
              <a:lnTo>
                <a:pt x="0" y="880375"/>
              </a:lnTo>
              <a:lnTo>
                <a:pt x="112868" y="880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FA498-B76D-4647-A606-27BEC84DD892}">
      <dsp:nvSpPr>
        <dsp:cNvPr id="0" name=""/>
        <dsp:cNvSpPr/>
      </dsp:nvSpPr>
      <dsp:spPr>
        <a:xfrm>
          <a:off x="6255847" y="2513425"/>
          <a:ext cx="112868" cy="346130"/>
        </a:xfrm>
        <a:custGeom>
          <a:avLst/>
          <a:gdLst/>
          <a:ahLst/>
          <a:cxnLst/>
          <a:rect l="0" t="0" r="0" b="0"/>
          <a:pathLst>
            <a:path>
              <a:moveTo>
                <a:pt x="0" y="0"/>
              </a:moveTo>
              <a:lnTo>
                <a:pt x="0" y="346130"/>
              </a:lnTo>
              <a:lnTo>
                <a:pt x="112868" y="34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CAC83-5432-4123-AAB7-BA40733C7B90}">
      <dsp:nvSpPr>
        <dsp:cNvPr id="0" name=""/>
        <dsp:cNvSpPr/>
      </dsp:nvSpPr>
      <dsp:spPr>
        <a:xfrm>
          <a:off x="5191120" y="1979181"/>
          <a:ext cx="1365710" cy="158016"/>
        </a:xfrm>
        <a:custGeom>
          <a:avLst/>
          <a:gdLst/>
          <a:ahLst/>
          <a:cxnLst/>
          <a:rect l="0" t="0" r="0" b="0"/>
          <a:pathLst>
            <a:path>
              <a:moveTo>
                <a:pt x="0" y="0"/>
              </a:moveTo>
              <a:lnTo>
                <a:pt x="0" y="79008"/>
              </a:lnTo>
              <a:lnTo>
                <a:pt x="1365710" y="79008"/>
              </a:lnTo>
              <a:lnTo>
                <a:pt x="1365710" y="15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73E39-CE13-4FA5-B2CE-314D2AF80171}">
      <dsp:nvSpPr>
        <dsp:cNvPr id="0" name=""/>
        <dsp:cNvSpPr/>
      </dsp:nvSpPr>
      <dsp:spPr>
        <a:xfrm>
          <a:off x="5345374" y="2513425"/>
          <a:ext cx="112868" cy="880375"/>
        </a:xfrm>
        <a:custGeom>
          <a:avLst/>
          <a:gdLst/>
          <a:ahLst/>
          <a:cxnLst/>
          <a:rect l="0" t="0" r="0" b="0"/>
          <a:pathLst>
            <a:path>
              <a:moveTo>
                <a:pt x="0" y="0"/>
              </a:moveTo>
              <a:lnTo>
                <a:pt x="0" y="880375"/>
              </a:lnTo>
              <a:lnTo>
                <a:pt x="112868" y="880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27714-E8D7-43FC-9161-DBF566966FEE}">
      <dsp:nvSpPr>
        <dsp:cNvPr id="0" name=""/>
        <dsp:cNvSpPr/>
      </dsp:nvSpPr>
      <dsp:spPr>
        <a:xfrm>
          <a:off x="5345374" y="2513425"/>
          <a:ext cx="112868" cy="346130"/>
        </a:xfrm>
        <a:custGeom>
          <a:avLst/>
          <a:gdLst/>
          <a:ahLst/>
          <a:cxnLst/>
          <a:rect l="0" t="0" r="0" b="0"/>
          <a:pathLst>
            <a:path>
              <a:moveTo>
                <a:pt x="0" y="0"/>
              </a:moveTo>
              <a:lnTo>
                <a:pt x="0" y="346130"/>
              </a:lnTo>
              <a:lnTo>
                <a:pt x="112868" y="34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8C132-FDF9-4E97-869E-4EEE17C6CC91}">
      <dsp:nvSpPr>
        <dsp:cNvPr id="0" name=""/>
        <dsp:cNvSpPr/>
      </dsp:nvSpPr>
      <dsp:spPr>
        <a:xfrm>
          <a:off x="5191120" y="1979181"/>
          <a:ext cx="455236" cy="158016"/>
        </a:xfrm>
        <a:custGeom>
          <a:avLst/>
          <a:gdLst/>
          <a:ahLst/>
          <a:cxnLst/>
          <a:rect l="0" t="0" r="0" b="0"/>
          <a:pathLst>
            <a:path>
              <a:moveTo>
                <a:pt x="0" y="0"/>
              </a:moveTo>
              <a:lnTo>
                <a:pt x="0" y="79008"/>
              </a:lnTo>
              <a:lnTo>
                <a:pt x="455236" y="79008"/>
              </a:lnTo>
              <a:lnTo>
                <a:pt x="455236" y="15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6F96A-7713-45B5-A296-D1095028D7C8}">
      <dsp:nvSpPr>
        <dsp:cNvPr id="0" name=""/>
        <dsp:cNvSpPr/>
      </dsp:nvSpPr>
      <dsp:spPr>
        <a:xfrm>
          <a:off x="4434900" y="2513425"/>
          <a:ext cx="112868" cy="880375"/>
        </a:xfrm>
        <a:custGeom>
          <a:avLst/>
          <a:gdLst/>
          <a:ahLst/>
          <a:cxnLst/>
          <a:rect l="0" t="0" r="0" b="0"/>
          <a:pathLst>
            <a:path>
              <a:moveTo>
                <a:pt x="0" y="0"/>
              </a:moveTo>
              <a:lnTo>
                <a:pt x="0" y="880375"/>
              </a:lnTo>
              <a:lnTo>
                <a:pt x="112868" y="880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6175C-DDC8-477C-A8AB-771C8ECA8129}">
      <dsp:nvSpPr>
        <dsp:cNvPr id="0" name=""/>
        <dsp:cNvSpPr/>
      </dsp:nvSpPr>
      <dsp:spPr>
        <a:xfrm>
          <a:off x="4434900" y="2513425"/>
          <a:ext cx="112868" cy="346130"/>
        </a:xfrm>
        <a:custGeom>
          <a:avLst/>
          <a:gdLst/>
          <a:ahLst/>
          <a:cxnLst/>
          <a:rect l="0" t="0" r="0" b="0"/>
          <a:pathLst>
            <a:path>
              <a:moveTo>
                <a:pt x="0" y="0"/>
              </a:moveTo>
              <a:lnTo>
                <a:pt x="0" y="346130"/>
              </a:lnTo>
              <a:lnTo>
                <a:pt x="112868" y="34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E7BF5-6DC8-4EC3-B406-BAB1EF4E8E5F}">
      <dsp:nvSpPr>
        <dsp:cNvPr id="0" name=""/>
        <dsp:cNvSpPr/>
      </dsp:nvSpPr>
      <dsp:spPr>
        <a:xfrm>
          <a:off x="4735883" y="1979181"/>
          <a:ext cx="455236" cy="158016"/>
        </a:xfrm>
        <a:custGeom>
          <a:avLst/>
          <a:gdLst/>
          <a:ahLst/>
          <a:cxnLst/>
          <a:rect l="0" t="0" r="0" b="0"/>
          <a:pathLst>
            <a:path>
              <a:moveTo>
                <a:pt x="455236" y="0"/>
              </a:moveTo>
              <a:lnTo>
                <a:pt x="455236" y="79008"/>
              </a:lnTo>
              <a:lnTo>
                <a:pt x="0" y="79008"/>
              </a:lnTo>
              <a:lnTo>
                <a:pt x="0" y="15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D2DD9-1BED-433A-B30C-3A596A7DDDCC}">
      <dsp:nvSpPr>
        <dsp:cNvPr id="0" name=""/>
        <dsp:cNvSpPr/>
      </dsp:nvSpPr>
      <dsp:spPr>
        <a:xfrm>
          <a:off x="3825410" y="1979181"/>
          <a:ext cx="1365710" cy="158016"/>
        </a:xfrm>
        <a:custGeom>
          <a:avLst/>
          <a:gdLst/>
          <a:ahLst/>
          <a:cxnLst/>
          <a:rect l="0" t="0" r="0" b="0"/>
          <a:pathLst>
            <a:path>
              <a:moveTo>
                <a:pt x="1365710" y="0"/>
              </a:moveTo>
              <a:lnTo>
                <a:pt x="1365710" y="79008"/>
              </a:lnTo>
              <a:lnTo>
                <a:pt x="0" y="79008"/>
              </a:lnTo>
              <a:lnTo>
                <a:pt x="0" y="15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266FC-DF92-47CB-B368-597F1324F400}">
      <dsp:nvSpPr>
        <dsp:cNvPr id="0" name=""/>
        <dsp:cNvSpPr/>
      </dsp:nvSpPr>
      <dsp:spPr>
        <a:xfrm>
          <a:off x="5191120" y="1444936"/>
          <a:ext cx="682855" cy="158016"/>
        </a:xfrm>
        <a:custGeom>
          <a:avLst/>
          <a:gdLst/>
          <a:ahLst/>
          <a:cxnLst/>
          <a:rect l="0" t="0" r="0" b="0"/>
          <a:pathLst>
            <a:path>
              <a:moveTo>
                <a:pt x="682855" y="0"/>
              </a:moveTo>
              <a:lnTo>
                <a:pt x="682855" y="79008"/>
              </a:lnTo>
              <a:lnTo>
                <a:pt x="0" y="79008"/>
              </a:lnTo>
              <a:lnTo>
                <a:pt x="0" y="15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8FD19-AA92-454E-A0E1-273E9121748C}">
      <dsp:nvSpPr>
        <dsp:cNvPr id="0" name=""/>
        <dsp:cNvSpPr/>
      </dsp:nvSpPr>
      <dsp:spPr>
        <a:xfrm>
          <a:off x="4280647" y="1444936"/>
          <a:ext cx="1593328" cy="158016"/>
        </a:xfrm>
        <a:custGeom>
          <a:avLst/>
          <a:gdLst/>
          <a:ahLst/>
          <a:cxnLst/>
          <a:rect l="0" t="0" r="0" b="0"/>
          <a:pathLst>
            <a:path>
              <a:moveTo>
                <a:pt x="1593328" y="0"/>
              </a:moveTo>
              <a:lnTo>
                <a:pt x="1593328" y="79008"/>
              </a:lnTo>
              <a:lnTo>
                <a:pt x="0" y="79008"/>
              </a:lnTo>
              <a:lnTo>
                <a:pt x="0" y="15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3D0A04-FE6F-408F-81C1-B9CBE77FCBBA}">
      <dsp:nvSpPr>
        <dsp:cNvPr id="0" name=""/>
        <dsp:cNvSpPr/>
      </dsp:nvSpPr>
      <dsp:spPr>
        <a:xfrm>
          <a:off x="3389925" y="376446"/>
          <a:ext cx="2484050" cy="692260"/>
        </a:xfrm>
        <a:custGeom>
          <a:avLst/>
          <a:gdLst/>
          <a:ahLst/>
          <a:cxnLst/>
          <a:rect l="0" t="0" r="0" b="0"/>
          <a:pathLst>
            <a:path>
              <a:moveTo>
                <a:pt x="0" y="0"/>
              </a:moveTo>
              <a:lnTo>
                <a:pt x="0" y="613252"/>
              </a:lnTo>
              <a:lnTo>
                <a:pt x="2484050" y="613252"/>
              </a:lnTo>
              <a:lnTo>
                <a:pt x="2484050" y="692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90314-E215-4A2E-AE46-BB56D8B72AAB}">
      <dsp:nvSpPr>
        <dsp:cNvPr id="0" name=""/>
        <dsp:cNvSpPr/>
      </dsp:nvSpPr>
      <dsp:spPr>
        <a:xfrm>
          <a:off x="2425839" y="1444936"/>
          <a:ext cx="112868" cy="1414620"/>
        </a:xfrm>
        <a:custGeom>
          <a:avLst/>
          <a:gdLst/>
          <a:ahLst/>
          <a:cxnLst/>
          <a:rect l="0" t="0" r="0" b="0"/>
          <a:pathLst>
            <a:path>
              <a:moveTo>
                <a:pt x="0" y="0"/>
              </a:moveTo>
              <a:lnTo>
                <a:pt x="0" y="1414620"/>
              </a:lnTo>
              <a:lnTo>
                <a:pt x="112868" y="14146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554E8-598E-4296-831A-5648BA042E35}">
      <dsp:nvSpPr>
        <dsp:cNvPr id="0" name=""/>
        <dsp:cNvSpPr/>
      </dsp:nvSpPr>
      <dsp:spPr>
        <a:xfrm>
          <a:off x="2425839" y="1444936"/>
          <a:ext cx="112868" cy="880375"/>
        </a:xfrm>
        <a:custGeom>
          <a:avLst/>
          <a:gdLst/>
          <a:ahLst/>
          <a:cxnLst/>
          <a:rect l="0" t="0" r="0" b="0"/>
          <a:pathLst>
            <a:path>
              <a:moveTo>
                <a:pt x="0" y="0"/>
              </a:moveTo>
              <a:lnTo>
                <a:pt x="0" y="880375"/>
              </a:lnTo>
              <a:lnTo>
                <a:pt x="112868" y="880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24481-3C7E-420A-843B-D80439E3443F}">
      <dsp:nvSpPr>
        <dsp:cNvPr id="0" name=""/>
        <dsp:cNvSpPr/>
      </dsp:nvSpPr>
      <dsp:spPr>
        <a:xfrm>
          <a:off x="2425839" y="1444936"/>
          <a:ext cx="112868" cy="346130"/>
        </a:xfrm>
        <a:custGeom>
          <a:avLst/>
          <a:gdLst/>
          <a:ahLst/>
          <a:cxnLst/>
          <a:rect l="0" t="0" r="0" b="0"/>
          <a:pathLst>
            <a:path>
              <a:moveTo>
                <a:pt x="0" y="0"/>
              </a:moveTo>
              <a:lnTo>
                <a:pt x="0" y="346130"/>
              </a:lnTo>
              <a:lnTo>
                <a:pt x="112868" y="34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36157-5864-42B0-B51C-E9B6AF1265CE}">
      <dsp:nvSpPr>
        <dsp:cNvPr id="0" name=""/>
        <dsp:cNvSpPr/>
      </dsp:nvSpPr>
      <dsp:spPr>
        <a:xfrm>
          <a:off x="2726822" y="376446"/>
          <a:ext cx="663103" cy="692260"/>
        </a:xfrm>
        <a:custGeom>
          <a:avLst/>
          <a:gdLst/>
          <a:ahLst/>
          <a:cxnLst/>
          <a:rect l="0" t="0" r="0" b="0"/>
          <a:pathLst>
            <a:path>
              <a:moveTo>
                <a:pt x="663103" y="0"/>
              </a:moveTo>
              <a:lnTo>
                <a:pt x="663103" y="613252"/>
              </a:lnTo>
              <a:lnTo>
                <a:pt x="0" y="613252"/>
              </a:lnTo>
              <a:lnTo>
                <a:pt x="0" y="692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3D592-EC0F-4697-8266-1B0FC03D2D17}">
      <dsp:nvSpPr>
        <dsp:cNvPr id="0" name=""/>
        <dsp:cNvSpPr/>
      </dsp:nvSpPr>
      <dsp:spPr>
        <a:xfrm>
          <a:off x="1816348" y="376446"/>
          <a:ext cx="1573576" cy="692260"/>
        </a:xfrm>
        <a:custGeom>
          <a:avLst/>
          <a:gdLst/>
          <a:ahLst/>
          <a:cxnLst/>
          <a:rect l="0" t="0" r="0" b="0"/>
          <a:pathLst>
            <a:path>
              <a:moveTo>
                <a:pt x="1573576" y="0"/>
              </a:moveTo>
              <a:lnTo>
                <a:pt x="1573576" y="613252"/>
              </a:lnTo>
              <a:lnTo>
                <a:pt x="0" y="613252"/>
              </a:lnTo>
              <a:lnTo>
                <a:pt x="0" y="692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92ABD-6797-4495-8AB7-3C6A244BDA8C}">
      <dsp:nvSpPr>
        <dsp:cNvPr id="0" name=""/>
        <dsp:cNvSpPr/>
      </dsp:nvSpPr>
      <dsp:spPr>
        <a:xfrm>
          <a:off x="905875" y="376446"/>
          <a:ext cx="2484050" cy="692260"/>
        </a:xfrm>
        <a:custGeom>
          <a:avLst/>
          <a:gdLst/>
          <a:ahLst/>
          <a:cxnLst/>
          <a:rect l="0" t="0" r="0" b="0"/>
          <a:pathLst>
            <a:path>
              <a:moveTo>
                <a:pt x="2484050" y="0"/>
              </a:moveTo>
              <a:lnTo>
                <a:pt x="2484050" y="613252"/>
              </a:lnTo>
              <a:lnTo>
                <a:pt x="0" y="613252"/>
              </a:lnTo>
              <a:lnTo>
                <a:pt x="0" y="692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FC132-9D7B-48F0-A950-996DFF0F0335}">
      <dsp:nvSpPr>
        <dsp:cNvPr id="0" name=""/>
        <dsp:cNvSpPr/>
      </dsp:nvSpPr>
      <dsp:spPr>
        <a:xfrm>
          <a:off x="3013696" y="21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smtClean="0"/>
            <a:t>Lynn </a:t>
          </a:r>
          <a:r>
            <a:rPr lang="en-US" sz="600" kern="1200" dirty="0" smtClean="0"/>
            <a:t>McGinley AVP, SPAC</a:t>
          </a:r>
          <a:endParaRPr lang="en-US" sz="600" kern="1200" dirty="0"/>
        </a:p>
      </dsp:txBody>
      <dsp:txXfrm>
        <a:off x="3013696" y="217"/>
        <a:ext cx="752457" cy="376228"/>
      </dsp:txXfrm>
    </dsp:sp>
    <dsp:sp modelId="{D1A06B37-6510-4F06-96CF-4A2480C327C7}">
      <dsp:nvSpPr>
        <dsp:cNvPr id="0" name=""/>
        <dsp:cNvSpPr/>
      </dsp:nvSpPr>
      <dsp:spPr>
        <a:xfrm>
          <a:off x="529646" y="106870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Moji Nabavian</a:t>
          </a:r>
        </a:p>
        <a:p>
          <a:pPr lvl="0" algn="ctr" defTabSz="266700">
            <a:lnSpc>
              <a:spcPct val="90000"/>
            </a:lnSpc>
            <a:spcBef>
              <a:spcPct val="0"/>
            </a:spcBef>
            <a:spcAft>
              <a:spcPct val="35000"/>
            </a:spcAft>
          </a:pPr>
          <a:r>
            <a:rPr lang="en-US" sz="600" kern="1200" dirty="0" smtClean="0"/>
            <a:t>International Accountant</a:t>
          </a:r>
          <a:endParaRPr lang="en-US" sz="600" kern="1200" dirty="0"/>
        </a:p>
      </dsp:txBody>
      <dsp:txXfrm>
        <a:off x="529646" y="1068707"/>
        <a:ext cx="752457" cy="376228"/>
      </dsp:txXfrm>
    </dsp:sp>
    <dsp:sp modelId="{381545ED-AB68-4C3B-B206-4CB804973A73}">
      <dsp:nvSpPr>
        <dsp:cNvPr id="0" name=""/>
        <dsp:cNvSpPr/>
      </dsp:nvSpPr>
      <dsp:spPr>
        <a:xfrm>
          <a:off x="1440120" y="106870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Kevin Cooke International Accountant</a:t>
          </a:r>
          <a:endParaRPr lang="en-US" sz="600" kern="1200" dirty="0"/>
        </a:p>
      </dsp:txBody>
      <dsp:txXfrm>
        <a:off x="1440120" y="1068707"/>
        <a:ext cx="752457" cy="376228"/>
      </dsp:txXfrm>
    </dsp:sp>
    <dsp:sp modelId="{C0AAA65D-4BE2-4DA1-A98E-E7D4B4206726}">
      <dsp:nvSpPr>
        <dsp:cNvPr id="0" name=""/>
        <dsp:cNvSpPr/>
      </dsp:nvSpPr>
      <dsp:spPr>
        <a:xfrm>
          <a:off x="2350593" y="106870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Beryl Gwan</a:t>
          </a:r>
        </a:p>
        <a:p>
          <a:pPr lvl="0" algn="ctr" defTabSz="266700">
            <a:lnSpc>
              <a:spcPct val="90000"/>
            </a:lnSpc>
            <a:spcBef>
              <a:spcPct val="0"/>
            </a:spcBef>
            <a:spcAft>
              <a:spcPct val="35000"/>
            </a:spcAft>
          </a:pPr>
          <a:r>
            <a:rPr lang="en-US" sz="600" kern="1200" dirty="0" smtClean="0"/>
            <a:t>Manager, Costing and Compliance</a:t>
          </a:r>
          <a:endParaRPr lang="en-US" sz="600" kern="1200" dirty="0"/>
        </a:p>
      </dsp:txBody>
      <dsp:txXfrm>
        <a:off x="2350593" y="1068707"/>
        <a:ext cx="752457" cy="376228"/>
      </dsp:txXfrm>
    </dsp:sp>
    <dsp:sp modelId="{4136784C-53CE-480B-A121-2249F33748FF}">
      <dsp:nvSpPr>
        <dsp:cNvPr id="0" name=""/>
        <dsp:cNvSpPr/>
      </dsp:nvSpPr>
      <dsp:spPr>
        <a:xfrm>
          <a:off x="2538707" y="160295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Tong Li </a:t>
          </a:r>
        </a:p>
        <a:p>
          <a:pPr lvl="0" algn="ctr" defTabSz="266700">
            <a:lnSpc>
              <a:spcPct val="90000"/>
            </a:lnSpc>
            <a:spcBef>
              <a:spcPct val="0"/>
            </a:spcBef>
            <a:spcAft>
              <a:spcPct val="35000"/>
            </a:spcAft>
          </a:pPr>
          <a:r>
            <a:rPr lang="en-US" sz="600" kern="1200" dirty="0" smtClean="0"/>
            <a:t>Cost Analyst</a:t>
          </a:r>
          <a:endParaRPr lang="en-US" sz="600" kern="1200" dirty="0"/>
        </a:p>
      </dsp:txBody>
      <dsp:txXfrm>
        <a:off x="2538707" y="1602952"/>
        <a:ext cx="752457" cy="376228"/>
      </dsp:txXfrm>
    </dsp:sp>
    <dsp:sp modelId="{C14DA4BC-118B-42D5-BD10-4EC899234B48}">
      <dsp:nvSpPr>
        <dsp:cNvPr id="0" name=""/>
        <dsp:cNvSpPr/>
      </dsp:nvSpPr>
      <dsp:spPr>
        <a:xfrm>
          <a:off x="2538707" y="213719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smtClean="0"/>
            <a:t>Amy </a:t>
          </a:r>
          <a:r>
            <a:rPr lang="en-US" sz="600" kern="1200" dirty="0" smtClean="0"/>
            <a:t>Sallese</a:t>
          </a:r>
        </a:p>
        <a:p>
          <a:pPr lvl="0" algn="ctr" defTabSz="266700">
            <a:lnSpc>
              <a:spcPct val="90000"/>
            </a:lnSpc>
            <a:spcBef>
              <a:spcPct val="0"/>
            </a:spcBef>
            <a:spcAft>
              <a:spcPct val="35000"/>
            </a:spcAft>
          </a:pPr>
          <a:r>
            <a:rPr lang="en-US" sz="600" kern="1200" dirty="0" smtClean="0"/>
            <a:t>Part Time Cost Analyst</a:t>
          </a:r>
          <a:endParaRPr lang="en-US" sz="600" kern="1200" dirty="0"/>
        </a:p>
      </dsp:txBody>
      <dsp:txXfrm>
        <a:off x="2538707" y="2137197"/>
        <a:ext cx="752457" cy="376228"/>
      </dsp:txXfrm>
    </dsp:sp>
    <dsp:sp modelId="{4612C0C0-4386-40DE-B888-A7F53FDCB421}">
      <dsp:nvSpPr>
        <dsp:cNvPr id="0" name=""/>
        <dsp:cNvSpPr/>
      </dsp:nvSpPr>
      <dsp:spPr>
        <a:xfrm>
          <a:off x="2538707" y="267144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Alex </a:t>
          </a:r>
          <a:r>
            <a:rPr lang="en-US" sz="600" kern="1200" dirty="0" err="1" smtClean="0"/>
            <a:t>Murchinson</a:t>
          </a:r>
          <a:endParaRPr lang="en-US" sz="600" kern="1200" dirty="0" smtClean="0"/>
        </a:p>
        <a:p>
          <a:pPr lvl="0" algn="ctr" defTabSz="266700">
            <a:lnSpc>
              <a:spcPct val="90000"/>
            </a:lnSpc>
            <a:spcBef>
              <a:spcPct val="0"/>
            </a:spcBef>
            <a:spcAft>
              <a:spcPct val="35000"/>
            </a:spcAft>
          </a:pPr>
          <a:r>
            <a:rPr lang="en-US" sz="600" kern="1200" dirty="0" smtClean="0"/>
            <a:t>Office Clerk</a:t>
          </a:r>
          <a:endParaRPr lang="en-US" sz="600" kern="1200" dirty="0"/>
        </a:p>
      </dsp:txBody>
      <dsp:txXfrm>
        <a:off x="2538707" y="2671442"/>
        <a:ext cx="752457" cy="376228"/>
      </dsp:txXfrm>
    </dsp:sp>
    <dsp:sp modelId="{E42AE334-9259-438B-80D9-E8E6C5C0F9D9}">
      <dsp:nvSpPr>
        <dsp:cNvPr id="0" name=""/>
        <dsp:cNvSpPr/>
      </dsp:nvSpPr>
      <dsp:spPr>
        <a:xfrm>
          <a:off x="5497746" y="106870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Laura Scarantino Director</a:t>
          </a:r>
          <a:endParaRPr lang="en-US" sz="600" kern="1200" dirty="0"/>
        </a:p>
      </dsp:txBody>
      <dsp:txXfrm>
        <a:off x="5497746" y="1068707"/>
        <a:ext cx="752457" cy="376228"/>
      </dsp:txXfrm>
    </dsp:sp>
    <dsp:sp modelId="{D6295D90-8FE0-4755-94AB-ABEC9FD54B92}">
      <dsp:nvSpPr>
        <dsp:cNvPr id="0" name=""/>
        <dsp:cNvSpPr/>
      </dsp:nvSpPr>
      <dsp:spPr>
        <a:xfrm>
          <a:off x="3904418" y="160295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Vacant</a:t>
          </a:r>
        </a:p>
        <a:p>
          <a:pPr lvl="0" algn="ctr" defTabSz="266700">
            <a:lnSpc>
              <a:spcPct val="90000"/>
            </a:lnSpc>
            <a:spcBef>
              <a:spcPct val="0"/>
            </a:spcBef>
            <a:spcAft>
              <a:spcPct val="35000"/>
            </a:spcAft>
          </a:pPr>
          <a:r>
            <a:rPr lang="en-US" sz="600" kern="1200" dirty="0" smtClean="0"/>
            <a:t>Contract Specialist</a:t>
          </a:r>
          <a:endParaRPr lang="en-US" sz="600" kern="1200" dirty="0"/>
        </a:p>
      </dsp:txBody>
      <dsp:txXfrm>
        <a:off x="3904418" y="1602952"/>
        <a:ext cx="752457" cy="376228"/>
      </dsp:txXfrm>
    </dsp:sp>
    <dsp:sp modelId="{F0E25577-A6DB-4C9D-B716-CE83CE641F6D}">
      <dsp:nvSpPr>
        <dsp:cNvPr id="0" name=""/>
        <dsp:cNvSpPr/>
      </dsp:nvSpPr>
      <dsp:spPr>
        <a:xfrm>
          <a:off x="4814891" y="160295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Amy LaFevers Assistant Director </a:t>
          </a:r>
          <a:endParaRPr lang="en-US" sz="600" kern="1200" dirty="0"/>
        </a:p>
      </dsp:txBody>
      <dsp:txXfrm>
        <a:off x="4814891" y="1602952"/>
        <a:ext cx="752457" cy="376228"/>
      </dsp:txXfrm>
    </dsp:sp>
    <dsp:sp modelId="{146B8040-70F0-4F17-88B9-24F560F40EF5}">
      <dsp:nvSpPr>
        <dsp:cNvPr id="0" name=""/>
        <dsp:cNvSpPr/>
      </dsp:nvSpPr>
      <dsp:spPr>
        <a:xfrm>
          <a:off x="3449181" y="213719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Larcelle</a:t>
          </a:r>
          <a:r>
            <a:rPr lang="en-US" sz="600" kern="1200" dirty="0" smtClean="0"/>
            <a:t> Pannell </a:t>
          </a:r>
        </a:p>
        <a:p>
          <a:pPr lvl="0" algn="ctr" defTabSz="266700">
            <a:lnSpc>
              <a:spcPct val="90000"/>
            </a:lnSpc>
            <a:spcBef>
              <a:spcPct val="0"/>
            </a:spcBef>
            <a:spcAft>
              <a:spcPct val="35000"/>
            </a:spcAft>
          </a:pPr>
          <a:r>
            <a:rPr lang="en-US" sz="600" kern="1200" dirty="0" smtClean="0"/>
            <a:t>Financial Accountant</a:t>
          </a:r>
        </a:p>
      </dsp:txBody>
      <dsp:txXfrm>
        <a:off x="3449181" y="2137197"/>
        <a:ext cx="752457" cy="376228"/>
      </dsp:txXfrm>
    </dsp:sp>
    <dsp:sp modelId="{B1B9F618-449A-4D6C-9BB6-3B39D21B695A}">
      <dsp:nvSpPr>
        <dsp:cNvPr id="0" name=""/>
        <dsp:cNvSpPr/>
      </dsp:nvSpPr>
      <dsp:spPr>
        <a:xfrm>
          <a:off x="4359655" y="213719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Michelle Moore </a:t>
          </a:r>
        </a:p>
        <a:p>
          <a:pPr lvl="0" algn="ctr" defTabSz="266700">
            <a:lnSpc>
              <a:spcPct val="90000"/>
            </a:lnSpc>
            <a:spcBef>
              <a:spcPct val="0"/>
            </a:spcBef>
            <a:spcAft>
              <a:spcPct val="35000"/>
            </a:spcAft>
          </a:pPr>
          <a:r>
            <a:rPr lang="en-US" sz="600" kern="1200" dirty="0" smtClean="0"/>
            <a:t>Red Manager</a:t>
          </a:r>
        </a:p>
      </dsp:txBody>
      <dsp:txXfrm>
        <a:off x="4359655" y="2137197"/>
        <a:ext cx="752457" cy="376228"/>
      </dsp:txXfrm>
    </dsp:sp>
    <dsp:sp modelId="{001D17F8-FBF1-4D66-82C4-A246D4DA6956}">
      <dsp:nvSpPr>
        <dsp:cNvPr id="0" name=""/>
        <dsp:cNvSpPr/>
      </dsp:nvSpPr>
      <dsp:spPr>
        <a:xfrm>
          <a:off x="4547769" y="267144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Victoire</a:t>
          </a:r>
          <a:r>
            <a:rPr lang="en-US" sz="600" kern="1200" dirty="0" smtClean="0"/>
            <a:t> </a:t>
          </a:r>
          <a:r>
            <a:rPr lang="en-US" sz="600" kern="1200" dirty="0" err="1" smtClean="0"/>
            <a:t>Bikoi</a:t>
          </a:r>
          <a:endParaRPr lang="en-US" sz="600" kern="1200" dirty="0" smtClean="0"/>
        </a:p>
        <a:p>
          <a:pPr lvl="0" algn="ctr" defTabSz="266700">
            <a:lnSpc>
              <a:spcPct val="90000"/>
            </a:lnSpc>
            <a:spcBef>
              <a:spcPct val="0"/>
            </a:spcBef>
            <a:spcAft>
              <a:spcPct val="35000"/>
            </a:spcAft>
          </a:pPr>
          <a:r>
            <a:rPr lang="en-US" sz="600" kern="1200" dirty="0" smtClean="0"/>
            <a:t> Financial </a:t>
          </a:r>
          <a:r>
            <a:rPr lang="en-US" sz="600" kern="1200" dirty="0"/>
            <a:t>Accountant</a:t>
          </a:r>
        </a:p>
      </dsp:txBody>
      <dsp:txXfrm>
        <a:off x="4547769" y="2671442"/>
        <a:ext cx="752457" cy="376228"/>
      </dsp:txXfrm>
    </dsp:sp>
    <dsp:sp modelId="{1BD6F6F9-98D3-4E2F-A59B-9EC921315766}">
      <dsp:nvSpPr>
        <dsp:cNvPr id="0" name=""/>
        <dsp:cNvSpPr/>
      </dsp:nvSpPr>
      <dsp:spPr>
        <a:xfrm>
          <a:off x="4547769" y="3205686"/>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Ron Hill </a:t>
          </a:r>
        </a:p>
        <a:p>
          <a:pPr lvl="0" algn="ctr" defTabSz="266700">
            <a:lnSpc>
              <a:spcPct val="90000"/>
            </a:lnSpc>
            <a:spcBef>
              <a:spcPct val="0"/>
            </a:spcBef>
            <a:spcAft>
              <a:spcPct val="35000"/>
            </a:spcAft>
          </a:pPr>
          <a:r>
            <a:rPr lang="en-US" sz="600" kern="1200" dirty="0" smtClean="0"/>
            <a:t>Financial </a:t>
          </a:r>
          <a:r>
            <a:rPr lang="en-US" sz="600" kern="1200" dirty="0"/>
            <a:t>Accountant</a:t>
          </a:r>
        </a:p>
      </dsp:txBody>
      <dsp:txXfrm>
        <a:off x="4547769" y="3205686"/>
        <a:ext cx="752457" cy="376228"/>
      </dsp:txXfrm>
    </dsp:sp>
    <dsp:sp modelId="{528B832F-A5D3-4D5A-B82D-002FC879528A}">
      <dsp:nvSpPr>
        <dsp:cNvPr id="0" name=""/>
        <dsp:cNvSpPr/>
      </dsp:nvSpPr>
      <dsp:spPr>
        <a:xfrm>
          <a:off x="5270128" y="2137197"/>
          <a:ext cx="752457" cy="376228"/>
        </a:xfrm>
        <a:prstGeom prst="rect">
          <a:avLst/>
        </a:prstGeom>
        <a:gradFill rotWithShape="0">
          <a:gsLst>
            <a:gs pos="0">
              <a:srgbClr val="8488C4"/>
            </a:gs>
            <a:gs pos="0">
              <a:srgbClr val="D4DEFF"/>
            </a:gs>
            <a:gs pos="100000">
              <a:srgbClr val="D4DEFF"/>
            </a:gs>
            <a:gs pos="100000">
              <a:srgbClr val="96AB94"/>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Kevin Smith </a:t>
          </a:r>
        </a:p>
        <a:p>
          <a:pPr lvl="0" algn="ctr" defTabSz="266700">
            <a:lnSpc>
              <a:spcPct val="90000"/>
            </a:lnSpc>
            <a:spcBef>
              <a:spcPct val="0"/>
            </a:spcBef>
            <a:spcAft>
              <a:spcPct val="35000"/>
            </a:spcAft>
          </a:pPr>
          <a:r>
            <a:rPr lang="en-US" sz="600" kern="1200" dirty="0" smtClean="0"/>
            <a:t>Yellow Manager</a:t>
          </a:r>
          <a:endParaRPr lang="en-US" sz="600" kern="1200" dirty="0"/>
        </a:p>
      </dsp:txBody>
      <dsp:txXfrm>
        <a:off x="5270128" y="2137197"/>
        <a:ext cx="752457" cy="376228"/>
      </dsp:txXfrm>
    </dsp:sp>
    <dsp:sp modelId="{B5C96928-BFDB-48ED-ACAE-75CD0948FA1B}">
      <dsp:nvSpPr>
        <dsp:cNvPr id="0" name=""/>
        <dsp:cNvSpPr/>
      </dsp:nvSpPr>
      <dsp:spPr>
        <a:xfrm>
          <a:off x="5458242" y="267144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Shernett Wynter Financial Accountant</a:t>
          </a:r>
          <a:endParaRPr lang="en-US" sz="600" kern="1200" dirty="0"/>
        </a:p>
      </dsp:txBody>
      <dsp:txXfrm>
        <a:off x="5458242" y="2671442"/>
        <a:ext cx="752457" cy="376228"/>
      </dsp:txXfrm>
    </dsp:sp>
    <dsp:sp modelId="{058509F9-F443-4AFB-99C9-834100DF7C15}">
      <dsp:nvSpPr>
        <dsp:cNvPr id="0" name=""/>
        <dsp:cNvSpPr/>
      </dsp:nvSpPr>
      <dsp:spPr>
        <a:xfrm>
          <a:off x="5458242" y="3205686"/>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Christian </a:t>
          </a:r>
          <a:r>
            <a:rPr lang="en-US" sz="600" kern="1200" dirty="0" err="1" smtClean="0"/>
            <a:t>Onwudiegwu</a:t>
          </a:r>
          <a:endParaRPr lang="en-US" sz="600" kern="1200" dirty="0" smtClean="0"/>
        </a:p>
        <a:p>
          <a:pPr lvl="0" algn="ctr" defTabSz="266700">
            <a:lnSpc>
              <a:spcPct val="90000"/>
            </a:lnSpc>
            <a:spcBef>
              <a:spcPct val="0"/>
            </a:spcBef>
            <a:spcAft>
              <a:spcPct val="35000"/>
            </a:spcAft>
          </a:pPr>
          <a:r>
            <a:rPr lang="en-US" sz="600" kern="1200" dirty="0" smtClean="0"/>
            <a:t>Financial Accountant</a:t>
          </a:r>
          <a:endParaRPr lang="en-US" sz="600" kern="1200" dirty="0"/>
        </a:p>
      </dsp:txBody>
      <dsp:txXfrm>
        <a:off x="5458242" y="3205686"/>
        <a:ext cx="752457" cy="376228"/>
      </dsp:txXfrm>
    </dsp:sp>
    <dsp:sp modelId="{17AC0BEA-55F5-4340-B11D-1D320AEB41EA}">
      <dsp:nvSpPr>
        <dsp:cNvPr id="0" name=""/>
        <dsp:cNvSpPr/>
      </dsp:nvSpPr>
      <dsp:spPr>
        <a:xfrm>
          <a:off x="6180602" y="213719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Krista Salsberg</a:t>
          </a:r>
        </a:p>
        <a:p>
          <a:pPr lvl="0" algn="ctr" defTabSz="266700">
            <a:lnSpc>
              <a:spcPct val="90000"/>
            </a:lnSpc>
            <a:spcBef>
              <a:spcPct val="0"/>
            </a:spcBef>
            <a:spcAft>
              <a:spcPct val="35000"/>
            </a:spcAft>
          </a:pPr>
          <a:r>
            <a:rPr lang="en-US" sz="600" kern="1200" dirty="0" smtClean="0"/>
            <a:t> White Manager</a:t>
          </a:r>
          <a:endParaRPr lang="en-US" sz="600" kern="1200" dirty="0"/>
        </a:p>
      </dsp:txBody>
      <dsp:txXfrm>
        <a:off x="6180602" y="2137197"/>
        <a:ext cx="752457" cy="376228"/>
      </dsp:txXfrm>
    </dsp:sp>
    <dsp:sp modelId="{AE5171A1-7D90-4663-B26C-B08F5CC4B577}">
      <dsp:nvSpPr>
        <dsp:cNvPr id="0" name=""/>
        <dsp:cNvSpPr/>
      </dsp:nvSpPr>
      <dsp:spPr>
        <a:xfrm>
          <a:off x="6368716" y="267144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Andrew Rice</a:t>
          </a:r>
        </a:p>
        <a:p>
          <a:pPr lvl="0" algn="ctr" defTabSz="266700">
            <a:lnSpc>
              <a:spcPct val="90000"/>
            </a:lnSpc>
            <a:spcBef>
              <a:spcPct val="0"/>
            </a:spcBef>
            <a:spcAft>
              <a:spcPct val="35000"/>
            </a:spcAft>
          </a:pPr>
          <a:r>
            <a:rPr lang="en-US" sz="600" kern="1200" dirty="0" smtClean="0"/>
            <a:t>Financial Accountant</a:t>
          </a:r>
          <a:endParaRPr lang="en-US" sz="600" kern="1200" dirty="0"/>
        </a:p>
      </dsp:txBody>
      <dsp:txXfrm>
        <a:off x="6368716" y="2671442"/>
        <a:ext cx="752457" cy="376228"/>
      </dsp:txXfrm>
    </dsp:sp>
    <dsp:sp modelId="{DF9A73D0-91E2-48B0-AEBB-5334FF9FDEBC}">
      <dsp:nvSpPr>
        <dsp:cNvPr id="0" name=""/>
        <dsp:cNvSpPr/>
      </dsp:nvSpPr>
      <dsp:spPr>
        <a:xfrm>
          <a:off x="6368716" y="3205686"/>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New Hire</a:t>
          </a:r>
        </a:p>
        <a:p>
          <a:pPr lvl="0" algn="ctr" defTabSz="266700">
            <a:lnSpc>
              <a:spcPct val="90000"/>
            </a:lnSpc>
            <a:spcBef>
              <a:spcPct val="0"/>
            </a:spcBef>
            <a:spcAft>
              <a:spcPct val="35000"/>
            </a:spcAft>
          </a:pPr>
          <a:r>
            <a:rPr lang="en-US" sz="600" kern="1200" dirty="0" smtClean="0"/>
            <a:t>Financial Accountant</a:t>
          </a:r>
          <a:endParaRPr lang="en-US" sz="600" kern="1200" dirty="0"/>
        </a:p>
      </dsp:txBody>
      <dsp:txXfrm>
        <a:off x="6368716" y="3205686"/>
        <a:ext cx="752457" cy="376228"/>
      </dsp:txXfrm>
    </dsp:sp>
    <dsp:sp modelId="{EE1BAF90-A60C-496A-B90F-9410027EA0EF}">
      <dsp:nvSpPr>
        <dsp:cNvPr id="0" name=""/>
        <dsp:cNvSpPr/>
      </dsp:nvSpPr>
      <dsp:spPr>
        <a:xfrm>
          <a:off x="7091075" y="160295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Kathleen Wiess Manager</a:t>
          </a:r>
          <a:endParaRPr lang="en-US" sz="600" kern="1200" dirty="0"/>
        </a:p>
      </dsp:txBody>
      <dsp:txXfrm>
        <a:off x="7091075" y="1602952"/>
        <a:ext cx="752457" cy="376228"/>
      </dsp:txXfrm>
    </dsp:sp>
    <dsp:sp modelId="{0F5CABCF-DDB0-4C0F-8E6A-F7D425657F4B}">
      <dsp:nvSpPr>
        <dsp:cNvPr id="0" name=""/>
        <dsp:cNvSpPr/>
      </dsp:nvSpPr>
      <dsp:spPr>
        <a:xfrm>
          <a:off x="7321741" y="2214173"/>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Mary Miller</a:t>
          </a:r>
        </a:p>
        <a:p>
          <a:pPr lvl="0" algn="ctr" defTabSz="266700">
            <a:lnSpc>
              <a:spcPct val="90000"/>
            </a:lnSpc>
            <a:spcBef>
              <a:spcPct val="0"/>
            </a:spcBef>
            <a:spcAft>
              <a:spcPct val="35000"/>
            </a:spcAft>
          </a:pPr>
          <a:r>
            <a:rPr lang="en-US" sz="600" kern="1200" dirty="0" smtClean="0"/>
            <a:t>Collections, Accountant</a:t>
          </a:r>
          <a:endParaRPr lang="en-US" sz="600" kern="1200" dirty="0"/>
        </a:p>
      </dsp:txBody>
      <dsp:txXfrm>
        <a:off x="7321741" y="2214173"/>
        <a:ext cx="752457" cy="376228"/>
      </dsp:txXfrm>
    </dsp:sp>
    <dsp:sp modelId="{FCAFDD78-642B-4989-BDA2-0F3FB01CDBFB}">
      <dsp:nvSpPr>
        <dsp:cNvPr id="0" name=""/>
        <dsp:cNvSpPr/>
      </dsp:nvSpPr>
      <dsp:spPr>
        <a:xfrm>
          <a:off x="7321741" y="2761104"/>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Karen Little Accounting </a:t>
          </a:r>
          <a:r>
            <a:rPr lang="en-US" sz="600" kern="1200" dirty="0"/>
            <a:t>Analyst</a:t>
          </a:r>
        </a:p>
      </dsp:txBody>
      <dsp:txXfrm>
        <a:off x="7321741" y="2761104"/>
        <a:ext cx="752457" cy="376228"/>
      </dsp:txXfrm>
    </dsp:sp>
    <dsp:sp modelId="{ED4BD7C4-31D5-49A7-B597-10AA123245ED}">
      <dsp:nvSpPr>
        <dsp:cNvPr id="0" name=""/>
        <dsp:cNvSpPr/>
      </dsp:nvSpPr>
      <dsp:spPr>
        <a:xfrm>
          <a:off x="7328400" y="3291647"/>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Brenda Hester Accountant</a:t>
          </a:r>
          <a:endParaRPr lang="en-US" sz="600" kern="1200" dirty="0"/>
        </a:p>
      </dsp:txBody>
      <dsp:txXfrm>
        <a:off x="7328400" y="3291647"/>
        <a:ext cx="752457" cy="376228"/>
      </dsp:txXfrm>
    </dsp:sp>
    <dsp:sp modelId="{BE685BD1-9C2A-4B81-8CD9-6B91FE5F0A78}">
      <dsp:nvSpPr>
        <dsp:cNvPr id="0" name=""/>
        <dsp:cNvSpPr/>
      </dsp:nvSpPr>
      <dsp:spPr>
        <a:xfrm>
          <a:off x="7328400" y="3775963"/>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Cheryl Williams-Smith Financial/Closeout Accountant</a:t>
          </a:r>
          <a:endParaRPr lang="en-US" sz="600" kern="1200" dirty="0"/>
        </a:p>
      </dsp:txBody>
      <dsp:txXfrm>
        <a:off x="7328400" y="3775963"/>
        <a:ext cx="752457" cy="376228"/>
      </dsp:txXfrm>
    </dsp:sp>
    <dsp:sp modelId="{1125CB26-7CDF-4251-948E-4042044BA422}">
      <dsp:nvSpPr>
        <dsp:cNvPr id="0" name=""/>
        <dsp:cNvSpPr/>
      </dsp:nvSpPr>
      <dsp:spPr>
        <a:xfrm>
          <a:off x="7279190" y="4274176"/>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Yitzchok Bloch</a:t>
          </a:r>
        </a:p>
        <a:p>
          <a:pPr lvl="0" algn="ctr" defTabSz="266700">
            <a:lnSpc>
              <a:spcPct val="90000"/>
            </a:lnSpc>
            <a:spcBef>
              <a:spcPct val="0"/>
            </a:spcBef>
            <a:spcAft>
              <a:spcPct val="35000"/>
            </a:spcAft>
          </a:pPr>
          <a:r>
            <a:rPr lang="en-US" sz="600" kern="1200" dirty="0" smtClean="0"/>
            <a:t>Financial Accountant</a:t>
          </a:r>
          <a:endParaRPr lang="en-US" sz="600" kern="1200" dirty="0"/>
        </a:p>
      </dsp:txBody>
      <dsp:txXfrm>
        <a:off x="7279190" y="4274176"/>
        <a:ext cx="752457" cy="376228"/>
      </dsp:txXfrm>
    </dsp:sp>
    <dsp:sp modelId="{165FFFCE-9926-4388-8ADE-6477CEF9ED1D}">
      <dsp:nvSpPr>
        <dsp:cNvPr id="0" name=""/>
        <dsp:cNvSpPr/>
      </dsp:nvSpPr>
      <dsp:spPr>
        <a:xfrm>
          <a:off x="7279190" y="4808421"/>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Vacant </a:t>
          </a:r>
        </a:p>
        <a:p>
          <a:pPr lvl="0" algn="ctr" defTabSz="266700">
            <a:lnSpc>
              <a:spcPct val="90000"/>
            </a:lnSpc>
            <a:spcBef>
              <a:spcPct val="0"/>
            </a:spcBef>
            <a:spcAft>
              <a:spcPct val="35000"/>
            </a:spcAft>
          </a:pPr>
          <a:r>
            <a:rPr lang="en-US" sz="600" kern="1200" dirty="0" smtClean="0"/>
            <a:t>Accountant </a:t>
          </a:r>
          <a:endParaRPr lang="en-US" sz="600" kern="1200" dirty="0"/>
        </a:p>
      </dsp:txBody>
      <dsp:txXfrm>
        <a:off x="7279190" y="4808421"/>
        <a:ext cx="752457" cy="376228"/>
      </dsp:txXfrm>
    </dsp:sp>
    <dsp:sp modelId="{96D78846-3750-4368-A788-3DBA6752AA0B}">
      <dsp:nvSpPr>
        <dsp:cNvPr id="0" name=""/>
        <dsp:cNvSpPr/>
      </dsp:nvSpPr>
      <dsp:spPr>
        <a:xfrm>
          <a:off x="2558459" y="534462"/>
          <a:ext cx="752457" cy="3762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Nathan Hollaway Admin Assistant</a:t>
          </a:r>
          <a:endParaRPr lang="en-US" sz="600" kern="1200" dirty="0"/>
        </a:p>
      </dsp:txBody>
      <dsp:txXfrm>
        <a:off x="2558459" y="534462"/>
        <a:ext cx="752457" cy="3762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7" y="0"/>
            <a:ext cx="3013763" cy="465455"/>
          </a:xfrm>
          <a:prstGeom prst="rect">
            <a:avLst/>
          </a:prstGeom>
        </p:spPr>
        <p:txBody>
          <a:bodyPr vert="horz" lIns="92930" tIns="46465" rIns="92930" bIns="46465" rtlCol="0"/>
          <a:lstStyle>
            <a:lvl1pPr algn="r">
              <a:defRPr sz="1200"/>
            </a:lvl1pPr>
          </a:lstStyle>
          <a:p>
            <a:fld id="{B7C63DFA-48CB-4123-8C93-47AAD0FADEC2}" type="datetimeFigureOut">
              <a:rPr lang="en-US" smtClean="0"/>
              <a:pPr/>
              <a:t>2/18/16</a:t>
            </a:fld>
            <a:endParaRPr lang="en-US" dirty="0"/>
          </a:p>
        </p:txBody>
      </p:sp>
      <p:sp>
        <p:nvSpPr>
          <p:cNvPr id="4" name="Footer Placeholder 3"/>
          <p:cNvSpPr>
            <a:spLocks noGrp="1"/>
          </p:cNvSpPr>
          <p:nvPr>
            <p:ph type="ftr" sz="quarter" idx="2"/>
          </p:nvPr>
        </p:nvSpPr>
        <p:spPr>
          <a:xfrm>
            <a:off x="0" y="8842030"/>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7" y="8842030"/>
            <a:ext cx="3013763" cy="465455"/>
          </a:xfrm>
          <a:prstGeom prst="rect">
            <a:avLst/>
          </a:prstGeom>
        </p:spPr>
        <p:txBody>
          <a:bodyPr vert="horz" lIns="92930" tIns="46465" rIns="92930" bIns="46465" rtlCol="0" anchor="b"/>
          <a:lstStyle>
            <a:lvl1pPr algn="r">
              <a:defRPr sz="1200"/>
            </a:lvl1pPr>
          </a:lstStyle>
          <a:p>
            <a:fld id="{33249CBD-1ED6-4778-93B6-968AF3668090}" type="slidenum">
              <a:rPr lang="en-US" smtClean="0"/>
              <a:pPr/>
              <a:t>‹#›</a:t>
            </a:fld>
            <a:endParaRPr lang="en-US" dirty="0"/>
          </a:p>
        </p:txBody>
      </p:sp>
    </p:spTree>
    <p:extLst>
      <p:ext uri="{BB962C8B-B14F-4D97-AF65-F5344CB8AC3E}">
        <p14:creationId xmlns:p14="http://schemas.microsoft.com/office/powerpoint/2010/main" val="17089519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7" y="0"/>
            <a:ext cx="3013763" cy="465455"/>
          </a:xfrm>
          <a:prstGeom prst="rect">
            <a:avLst/>
          </a:prstGeom>
        </p:spPr>
        <p:txBody>
          <a:bodyPr vert="horz" lIns="92930" tIns="46465" rIns="92930" bIns="46465" rtlCol="0"/>
          <a:lstStyle>
            <a:lvl1pPr algn="r">
              <a:defRPr sz="1200"/>
            </a:lvl1pPr>
          </a:lstStyle>
          <a:p>
            <a:fld id="{1B7BCC14-C5C6-4DAF-8DCC-9C781CDC45D3}" type="datetimeFigureOut">
              <a:rPr lang="en-US" smtClean="0"/>
              <a:pPr/>
              <a:t>2/18/16</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7" y="8842030"/>
            <a:ext cx="3013763" cy="465455"/>
          </a:xfrm>
          <a:prstGeom prst="rect">
            <a:avLst/>
          </a:prstGeom>
        </p:spPr>
        <p:txBody>
          <a:bodyPr vert="horz" lIns="92930" tIns="46465" rIns="92930" bIns="46465" rtlCol="0" anchor="b"/>
          <a:lstStyle>
            <a:lvl1pPr algn="r">
              <a:defRPr sz="1200"/>
            </a:lvl1pPr>
          </a:lstStyle>
          <a:p>
            <a:fld id="{FE90E48B-5219-4314-9F38-EF14F26C9C9D}" type="slidenum">
              <a:rPr lang="en-US" smtClean="0"/>
              <a:pPr/>
              <a:t>‹#›</a:t>
            </a:fld>
            <a:endParaRPr lang="en-US" dirty="0"/>
          </a:p>
        </p:txBody>
      </p:sp>
    </p:spTree>
    <p:extLst>
      <p:ext uri="{BB962C8B-B14F-4D97-AF65-F5344CB8AC3E}">
        <p14:creationId xmlns:p14="http://schemas.microsoft.com/office/powerpoint/2010/main" val="14930922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00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3</a:t>
            </a:fld>
            <a:endParaRPr lang="en-US" dirty="0"/>
          </a:p>
        </p:txBody>
      </p:sp>
    </p:spTree>
    <p:extLst>
      <p:ext uri="{BB962C8B-B14F-4D97-AF65-F5344CB8AC3E}">
        <p14:creationId xmlns:p14="http://schemas.microsoft.com/office/powerpoint/2010/main" val="241851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4</a:t>
            </a:fld>
            <a:endParaRPr lang="en-US" dirty="0"/>
          </a:p>
        </p:txBody>
      </p:sp>
    </p:spTree>
    <p:extLst>
      <p:ext uri="{BB962C8B-B14F-4D97-AF65-F5344CB8AC3E}">
        <p14:creationId xmlns:p14="http://schemas.microsoft.com/office/powerpoint/2010/main" val="203648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21</a:t>
            </a:fld>
            <a:endParaRPr lang="en-US"/>
          </a:p>
        </p:txBody>
      </p:sp>
    </p:spTree>
    <p:extLst>
      <p:ext uri="{BB962C8B-B14F-4D97-AF65-F5344CB8AC3E}">
        <p14:creationId xmlns:p14="http://schemas.microsoft.com/office/powerpoint/2010/main" val="241851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00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00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00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36</a:t>
            </a:fld>
            <a:endParaRPr lang="en-US" dirty="0"/>
          </a:p>
        </p:txBody>
      </p:sp>
    </p:spTree>
    <p:extLst>
      <p:ext uri="{BB962C8B-B14F-4D97-AF65-F5344CB8AC3E}">
        <p14:creationId xmlns:p14="http://schemas.microsoft.com/office/powerpoint/2010/main" val="666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78F10E-1CA2-4088-B703-5E1EE468F70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matters.umaryland.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f.umaryland.edu/cits_training/show_schedule.cfm?cid=11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SPA/SPAC UPDATE MEETING</a:t>
            </a:r>
            <a:br>
              <a:rPr lang="en-US" dirty="0" smtClean="0"/>
            </a:br>
            <a:endParaRPr lang="en-US" dirty="0"/>
          </a:p>
        </p:txBody>
      </p:sp>
      <p:sp>
        <p:nvSpPr>
          <p:cNvPr id="3" name="Subtitle 2"/>
          <p:cNvSpPr>
            <a:spLocks noGrp="1"/>
          </p:cNvSpPr>
          <p:nvPr>
            <p:ph type="subTitle" idx="1"/>
          </p:nvPr>
        </p:nvSpPr>
        <p:spPr/>
        <p:txBody>
          <a:bodyPr/>
          <a:lstStyle/>
          <a:p>
            <a:r>
              <a:rPr lang="en-US" dirty="0" smtClean="0"/>
              <a:t>February 18, 2016</a:t>
            </a:r>
          </a:p>
          <a:p>
            <a:r>
              <a:rPr lang="en-US" dirty="0" smtClean="0"/>
              <a:t>2:30 – 4 pm</a:t>
            </a:r>
          </a:p>
          <a:p>
            <a:r>
              <a:rPr lang="en-US" dirty="0"/>
              <a:t>Pharmacy Hall: </a:t>
            </a:r>
            <a:r>
              <a:rPr lang="en-US" dirty="0" smtClean="0"/>
              <a:t>N203 </a:t>
            </a:r>
            <a:r>
              <a:rPr lang="en-US" dirty="0"/>
              <a:t>Lecture Hall</a:t>
            </a:r>
          </a:p>
        </p:txBody>
      </p:sp>
    </p:spTree>
    <p:extLst>
      <p:ext uri="{BB962C8B-B14F-4D97-AF65-F5344CB8AC3E}">
        <p14:creationId xmlns:p14="http://schemas.microsoft.com/office/powerpoint/2010/main" val="21123699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84939252"/>
              </p:ext>
            </p:extLst>
          </p:nvPr>
        </p:nvGraphicFramePr>
        <p:xfrm>
          <a:off x="317481" y="234027"/>
          <a:ext cx="8561039" cy="6378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2879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Updates</a:t>
            </a:r>
            <a:endParaRPr lang="en-US" dirty="0"/>
          </a:p>
        </p:txBody>
      </p:sp>
      <p:sp>
        <p:nvSpPr>
          <p:cNvPr id="3" name="Content Placeholder 2"/>
          <p:cNvSpPr>
            <a:spLocks noGrp="1"/>
          </p:cNvSpPr>
          <p:nvPr>
            <p:ph idx="1"/>
          </p:nvPr>
        </p:nvSpPr>
        <p:spPr/>
        <p:txBody>
          <a:bodyPr>
            <a:normAutofit lnSpcReduction="10000"/>
          </a:bodyPr>
          <a:lstStyle/>
          <a:p>
            <a:r>
              <a:rPr lang="en-US" dirty="0" smtClean="0"/>
              <a:t>The new KC instance:  The system agreement that will host KC in the cloud was signed.</a:t>
            </a:r>
          </a:p>
          <a:p>
            <a:r>
              <a:rPr lang="en-US" dirty="0" smtClean="0"/>
              <a:t>Testing for new instance will depend on when the new instance can be downloaded into our test environment.</a:t>
            </a:r>
          </a:p>
          <a:p>
            <a:r>
              <a:rPr lang="en-US" dirty="0" smtClean="0"/>
              <a:t>The expectation is that the KC modules will be available 1/2017 with a Go Live date 7/2017.</a:t>
            </a:r>
          </a:p>
          <a:p>
            <a:r>
              <a:rPr lang="en-US" dirty="0" smtClean="0"/>
              <a:t>SPA is planning to have continuous hands on training for the campus users.</a:t>
            </a:r>
          </a:p>
        </p:txBody>
      </p:sp>
    </p:spTree>
    <p:extLst>
      <p:ext uri="{BB962C8B-B14F-4D97-AF65-F5344CB8AC3E}">
        <p14:creationId xmlns:p14="http://schemas.microsoft.com/office/powerpoint/2010/main" val="1870272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Updates	</a:t>
            </a:r>
            <a:endParaRPr lang="en-US" dirty="0"/>
          </a:p>
        </p:txBody>
      </p:sp>
      <p:sp>
        <p:nvSpPr>
          <p:cNvPr id="3" name="Content Placeholder 2"/>
          <p:cNvSpPr>
            <a:spLocks noGrp="1"/>
          </p:cNvSpPr>
          <p:nvPr>
            <p:ph idx="1"/>
          </p:nvPr>
        </p:nvSpPr>
        <p:spPr/>
        <p:txBody>
          <a:bodyPr/>
          <a:lstStyle/>
          <a:p>
            <a:r>
              <a:rPr lang="en-US" dirty="0" smtClean="0"/>
              <a:t>Forms C</a:t>
            </a:r>
          </a:p>
          <a:p>
            <a:pPr lvl="1"/>
            <a:r>
              <a:rPr lang="en-US" dirty="0" smtClean="0"/>
              <a:t>SPA is waiting for </a:t>
            </a:r>
            <a:r>
              <a:rPr lang="en-US" dirty="0" err="1" smtClean="0"/>
              <a:t>Kuali</a:t>
            </a:r>
            <a:r>
              <a:rPr lang="en-US" dirty="0" smtClean="0"/>
              <a:t> Research.</a:t>
            </a:r>
          </a:p>
          <a:p>
            <a:pPr lvl="1"/>
            <a:r>
              <a:rPr lang="en-US" dirty="0" smtClean="0"/>
              <a:t>Expecting this to be delivered next month.</a:t>
            </a:r>
          </a:p>
          <a:p>
            <a:pPr lvl="1"/>
            <a:r>
              <a:rPr lang="en-US" dirty="0" smtClean="0"/>
              <a:t>More information regarding testing coming soon. Check the SPA website for ongoing updates!</a:t>
            </a:r>
          </a:p>
        </p:txBody>
      </p:sp>
    </p:spTree>
    <p:extLst>
      <p:ext uri="{BB962C8B-B14F-4D97-AF65-F5344CB8AC3E}">
        <p14:creationId xmlns:p14="http://schemas.microsoft.com/office/powerpoint/2010/main" val="3345331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Matters Forum</a:t>
            </a:r>
            <a:endParaRPr lang="en-US" dirty="0"/>
          </a:p>
        </p:txBody>
      </p:sp>
      <p:sp>
        <p:nvSpPr>
          <p:cNvPr id="3" name="Content Placeholder 2"/>
          <p:cNvSpPr>
            <a:spLocks noGrp="1"/>
          </p:cNvSpPr>
          <p:nvPr>
            <p:ph idx="1"/>
          </p:nvPr>
        </p:nvSpPr>
        <p:spPr/>
        <p:txBody>
          <a:bodyPr/>
          <a:lstStyle/>
          <a:p>
            <a:r>
              <a:rPr lang="en-US" u="sng" dirty="0">
                <a:hlinkClick r:id="rId2"/>
              </a:rPr>
              <a:t>http://researchmatters.umaryland.edu</a:t>
            </a:r>
            <a:endParaRPr lang="en-US" dirty="0" smtClean="0"/>
          </a:p>
          <a:p>
            <a:r>
              <a:rPr lang="en-US" dirty="0" smtClean="0"/>
              <a:t>“Research Matters” an online forum where you can submit questions for SPA. </a:t>
            </a:r>
          </a:p>
          <a:p>
            <a:r>
              <a:rPr lang="en-US" dirty="0" smtClean="0"/>
              <a:t>Go Live 3/1/2016</a:t>
            </a:r>
          </a:p>
          <a:p>
            <a:r>
              <a:rPr lang="en-US" dirty="0" smtClean="0"/>
              <a:t>SPA will be online during normal business hours.</a:t>
            </a:r>
          </a:p>
          <a:p>
            <a:pPr lvl="1"/>
            <a:r>
              <a:rPr lang="en-US" dirty="0" smtClean="0"/>
              <a:t>8 AM – 5 PM</a:t>
            </a:r>
          </a:p>
          <a:p>
            <a:pPr lvl="1"/>
            <a:r>
              <a:rPr lang="en-US" dirty="0" smtClean="0"/>
              <a:t>Expected turnaround time is 1 hour</a:t>
            </a:r>
            <a:endParaRPr lang="en-US" dirty="0"/>
          </a:p>
        </p:txBody>
      </p:sp>
    </p:spTree>
    <p:extLst>
      <p:ext uri="{BB962C8B-B14F-4D97-AF65-F5344CB8AC3E}">
        <p14:creationId xmlns:p14="http://schemas.microsoft.com/office/powerpoint/2010/main" val="22602013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Matters</a:t>
            </a:r>
            <a:endParaRPr lang="en-US" dirty="0"/>
          </a:p>
        </p:txBody>
      </p:sp>
      <p:pic>
        <p:nvPicPr>
          <p:cNvPr id="4" name="Content Placeholder 3" descr="Research Matters.tiff"/>
          <p:cNvPicPr>
            <a:picLocks noGrp="1" noChangeAspect="1"/>
          </p:cNvPicPr>
          <p:nvPr>
            <p:ph idx="1"/>
          </p:nvPr>
        </p:nvPicPr>
        <p:blipFill>
          <a:blip r:embed="rId2">
            <a:extLst>
              <a:ext uri="{28A0092B-C50C-407E-A947-70E740481C1C}">
                <a14:useLocalDpi xmlns:a14="http://schemas.microsoft.com/office/drawing/2010/main" val="0"/>
              </a:ext>
            </a:extLst>
          </a:blip>
          <a:srcRect l="4069" r="4069"/>
          <a:stretch>
            <a:fillRect/>
          </a:stretch>
        </p:blipFill>
        <p:spPr>
          <a:xfrm>
            <a:off x="757209" y="1600200"/>
            <a:ext cx="8229600" cy="4525963"/>
          </a:xfrm>
        </p:spPr>
      </p:pic>
      <p:sp>
        <p:nvSpPr>
          <p:cNvPr id="6" name="Left Arrow 5"/>
          <p:cNvSpPr/>
          <p:nvPr/>
        </p:nvSpPr>
        <p:spPr>
          <a:xfrm>
            <a:off x="7258729" y="4098849"/>
            <a:ext cx="1611513" cy="321474"/>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657937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Matters</a:t>
            </a:r>
            <a:endParaRPr lang="en-US" dirty="0"/>
          </a:p>
        </p:txBody>
      </p:sp>
      <p:pic>
        <p:nvPicPr>
          <p:cNvPr id="6" name="Content Placeholder 5" descr="Ask Question.tiff"/>
          <p:cNvPicPr>
            <a:picLocks noGrp="1" noChangeAspect="1"/>
          </p:cNvPicPr>
          <p:nvPr>
            <p:ph idx="1"/>
          </p:nvPr>
        </p:nvPicPr>
        <p:blipFill>
          <a:blip r:embed="rId2">
            <a:extLst>
              <a:ext uri="{28A0092B-C50C-407E-A947-70E740481C1C}">
                <a14:useLocalDpi xmlns:a14="http://schemas.microsoft.com/office/drawing/2010/main" val="0"/>
              </a:ext>
            </a:extLst>
          </a:blip>
          <a:srcRect t="7130" b="7130"/>
          <a:stretch>
            <a:fillRect/>
          </a:stretch>
        </p:blipFill>
        <p:spPr/>
      </p:pic>
    </p:spTree>
    <p:extLst>
      <p:ext uri="{BB962C8B-B14F-4D97-AF65-F5344CB8AC3E}">
        <p14:creationId xmlns:p14="http://schemas.microsoft.com/office/powerpoint/2010/main" val="3080663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Matters</a:t>
            </a:r>
            <a:endParaRPr lang="en-US" dirty="0"/>
          </a:p>
        </p:txBody>
      </p:sp>
      <p:pic>
        <p:nvPicPr>
          <p:cNvPr id="7" name="Content Placeholder 6" descr="research matters 2.tiff"/>
          <p:cNvPicPr>
            <a:picLocks noGrp="1" noChangeAspect="1"/>
          </p:cNvPicPr>
          <p:nvPr>
            <p:ph idx="1"/>
          </p:nvPr>
        </p:nvPicPr>
        <p:blipFill>
          <a:blip r:embed="rId2">
            <a:extLst>
              <a:ext uri="{28A0092B-C50C-407E-A947-70E740481C1C}">
                <a14:useLocalDpi xmlns:a14="http://schemas.microsoft.com/office/drawing/2010/main" val="0"/>
              </a:ext>
            </a:extLst>
          </a:blip>
          <a:srcRect t="265" b="265"/>
          <a:stretch>
            <a:fillRect/>
          </a:stretch>
        </p:blipFill>
        <p:spPr/>
      </p:pic>
    </p:spTree>
    <p:extLst>
      <p:ext uri="{BB962C8B-B14F-4D97-AF65-F5344CB8AC3E}">
        <p14:creationId xmlns:p14="http://schemas.microsoft.com/office/powerpoint/2010/main" val="4141308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and Sponsor Notices and Information</a:t>
            </a:r>
            <a:endParaRPr lang="en-US" dirty="0"/>
          </a:p>
        </p:txBody>
      </p:sp>
      <p:sp>
        <p:nvSpPr>
          <p:cNvPr id="3" name="Content Placeholder 2"/>
          <p:cNvSpPr>
            <a:spLocks noGrp="1"/>
          </p:cNvSpPr>
          <p:nvPr>
            <p:ph idx="1"/>
          </p:nvPr>
        </p:nvSpPr>
        <p:spPr/>
        <p:txBody>
          <a:bodyPr/>
          <a:lstStyle/>
          <a:p>
            <a:r>
              <a:rPr lang="en-US" dirty="0" smtClean="0"/>
              <a:t>The link for these notices is currently on the SPA website.</a:t>
            </a:r>
          </a:p>
          <a:p>
            <a:endParaRPr lang="en-US" dirty="0" smtClean="0"/>
          </a:p>
          <a:p>
            <a:r>
              <a:rPr lang="en-US" dirty="0" smtClean="0"/>
              <a:t>The list is broken out into sponsor and topic with most recent notice listed first.</a:t>
            </a:r>
          </a:p>
          <a:p>
            <a:endParaRPr lang="en-US" dirty="0" smtClean="0"/>
          </a:p>
          <a:p>
            <a:r>
              <a:rPr lang="en-US" dirty="0" smtClean="0"/>
              <a:t>Suggestions?  Let us know!</a:t>
            </a:r>
            <a:endParaRPr lang="en-US" dirty="0"/>
          </a:p>
        </p:txBody>
      </p:sp>
    </p:spTree>
    <p:extLst>
      <p:ext uri="{BB962C8B-B14F-4D97-AF65-F5344CB8AC3E}">
        <p14:creationId xmlns:p14="http://schemas.microsoft.com/office/powerpoint/2010/main" val="14371585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and Sponsor Notices and Information</a:t>
            </a:r>
          </a:p>
        </p:txBody>
      </p:sp>
      <p:pic>
        <p:nvPicPr>
          <p:cNvPr id="6" name="Picture 5" descr="Notic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1500835"/>
            <a:ext cx="7447280" cy="4970953"/>
          </a:xfrm>
          <a:prstGeom prst="rect">
            <a:avLst/>
          </a:prstGeom>
        </p:spPr>
      </p:pic>
    </p:spTree>
    <p:extLst>
      <p:ext uri="{BB962C8B-B14F-4D97-AF65-F5344CB8AC3E}">
        <p14:creationId xmlns:p14="http://schemas.microsoft.com/office/powerpoint/2010/main" val="23752954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Authentication of Key Resources</a:t>
            </a:r>
            <a:r>
              <a:rPr lang="en-US" dirty="0" smtClean="0"/>
              <a:t>—This is determined by the PI based on the science proposed in the application.  SPA does not require the form in current proposals; however, if this form is included, we may provide comments.</a:t>
            </a:r>
          </a:p>
          <a:p>
            <a:pPr marL="0" indent="0">
              <a:buNone/>
            </a:pPr>
            <a:endParaRPr lang="en-US" b="1" dirty="0" smtClean="0"/>
          </a:p>
          <a:p>
            <a:r>
              <a:rPr lang="en-US" b="1" dirty="0" smtClean="0"/>
              <a:t>R&amp;R Detailed Budgets</a:t>
            </a:r>
            <a:r>
              <a:rPr lang="en-US" dirty="0" smtClean="0"/>
              <a:t>—NIH rounds your budget up!  If you have a budget with $499,999 it will be routed up to $500,000, which will cause an error.  Please be sure your budget is no more than $499,99</a:t>
            </a:r>
            <a:r>
              <a:rPr lang="en-US" dirty="0" smtClean="0">
                <a:solidFill>
                  <a:srgbClr val="FF0000"/>
                </a:solidFill>
              </a:rPr>
              <a:t>8</a:t>
            </a:r>
            <a:r>
              <a:rPr lang="en-US" dirty="0" smtClean="0"/>
              <a:t>.</a:t>
            </a:r>
          </a:p>
          <a:p>
            <a:endParaRPr lang="en-US" dirty="0"/>
          </a:p>
          <a:p>
            <a:r>
              <a:rPr lang="en-US" b="1" dirty="0" smtClean="0"/>
              <a:t>Financial Dept.</a:t>
            </a:r>
            <a:r>
              <a:rPr lang="en-US" dirty="0" smtClean="0"/>
              <a:t>—Custom Data&gt;General</a:t>
            </a:r>
          </a:p>
          <a:p>
            <a:pPr lvl="1"/>
            <a:r>
              <a:rPr lang="en-US" dirty="0" smtClean="0"/>
              <a:t>KC will not allow you to enter a budgetary account code.</a:t>
            </a:r>
          </a:p>
          <a:p>
            <a:pPr lvl="1"/>
            <a:r>
              <a:rPr lang="en-US" dirty="0" smtClean="0"/>
              <a:t>Will result in a hard stop and will not allow routing</a:t>
            </a:r>
          </a:p>
        </p:txBody>
      </p:sp>
    </p:spTree>
    <p:extLst>
      <p:ext uri="{BB962C8B-B14F-4D97-AF65-F5344CB8AC3E}">
        <p14:creationId xmlns:p14="http://schemas.microsoft.com/office/powerpoint/2010/main" val="42268744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457200" y="1417638"/>
            <a:ext cx="8229600" cy="5066289"/>
          </a:xfrm>
        </p:spPr>
        <p:txBody>
          <a:bodyPr>
            <a:normAutofit fontScale="47500" lnSpcReduction="20000"/>
          </a:bodyPr>
          <a:lstStyle/>
          <a:p>
            <a:r>
              <a:rPr lang="en-US" sz="5100" dirty="0"/>
              <a:t>SPA Updates</a:t>
            </a:r>
          </a:p>
          <a:p>
            <a:pPr lvl="1"/>
            <a:r>
              <a:rPr lang="en-US" sz="4200" dirty="0"/>
              <a:t>New SPA Organization Chart</a:t>
            </a:r>
          </a:p>
          <a:p>
            <a:pPr lvl="1"/>
            <a:r>
              <a:rPr lang="en-US" sz="4200" dirty="0" err="1"/>
              <a:t>Kuali</a:t>
            </a:r>
            <a:r>
              <a:rPr lang="en-US" sz="4200" dirty="0"/>
              <a:t> COEUS Updates</a:t>
            </a:r>
          </a:p>
          <a:p>
            <a:pPr lvl="1"/>
            <a:r>
              <a:rPr lang="en-US" sz="4200" dirty="0"/>
              <a:t>Research Matters Forum</a:t>
            </a:r>
          </a:p>
          <a:p>
            <a:pPr lvl="1"/>
            <a:r>
              <a:rPr lang="en-US" sz="4200" dirty="0"/>
              <a:t>Federal Sponsor Notices</a:t>
            </a:r>
          </a:p>
          <a:p>
            <a:pPr lvl="1"/>
            <a:r>
              <a:rPr lang="en-US" sz="4200" dirty="0"/>
              <a:t>Reminders</a:t>
            </a:r>
          </a:p>
          <a:p>
            <a:r>
              <a:rPr lang="en-US" sz="5100" dirty="0" smtClean="0"/>
              <a:t>SPAC Updates</a:t>
            </a:r>
          </a:p>
          <a:p>
            <a:pPr lvl="1"/>
            <a:r>
              <a:rPr lang="en-US" sz="4200" dirty="0" smtClean="0"/>
              <a:t>Reorganization/Staffing Update</a:t>
            </a:r>
          </a:p>
          <a:p>
            <a:pPr lvl="1"/>
            <a:r>
              <a:rPr lang="en-US" sz="4200" dirty="0" smtClean="0"/>
              <a:t>Use of Frozen Project </a:t>
            </a:r>
            <a:r>
              <a:rPr lang="en-US" sz="4200" dirty="0"/>
              <a:t>I</a:t>
            </a:r>
            <a:r>
              <a:rPr lang="en-US" sz="4200" dirty="0" smtClean="0"/>
              <a:t>d </a:t>
            </a:r>
            <a:r>
              <a:rPr lang="en-US" sz="4200" dirty="0"/>
              <a:t>S</a:t>
            </a:r>
            <a:r>
              <a:rPr lang="en-US" sz="4200" dirty="0" smtClean="0"/>
              <a:t>tatus</a:t>
            </a:r>
          </a:p>
          <a:p>
            <a:pPr lvl="1"/>
            <a:r>
              <a:rPr lang="en-US" sz="4200" dirty="0" smtClean="0"/>
              <a:t>Planning Fringe Benefit Rates for FY 17</a:t>
            </a:r>
          </a:p>
          <a:p>
            <a:pPr lvl="1"/>
            <a:r>
              <a:rPr lang="en-US" sz="4200" dirty="0" smtClean="0"/>
              <a:t>New Policy/Procedure on Compensation Overpayments</a:t>
            </a:r>
          </a:p>
          <a:p>
            <a:pPr marL="0" indent="0">
              <a:buNone/>
            </a:pPr>
            <a:endParaRPr lang="en-US" sz="4600" dirty="0"/>
          </a:p>
          <a:p>
            <a:pPr marL="0" indent="0">
              <a:buNone/>
            </a:pPr>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4284196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fontScale="85000" lnSpcReduction="20000"/>
          </a:bodyPr>
          <a:lstStyle/>
          <a:p>
            <a:r>
              <a:rPr lang="en-US" sz="2400" b="1" dirty="0" smtClean="0"/>
              <a:t>Subrecipient Commitment Form</a:t>
            </a:r>
            <a:r>
              <a:rPr lang="en-US" sz="2400" dirty="0" smtClean="0"/>
              <a:t>—This is a requirement for all proposals </a:t>
            </a:r>
            <a:r>
              <a:rPr lang="en-US" sz="2400" u="sng" dirty="0" smtClean="0"/>
              <a:t>with</a:t>
            </a:r>
            <a:r>
              <a:rPr lang="en-US" sz="2400" dirty="0" smtClean="0"/>
              <a:t> a </a:t>
            </a:r>
            <a:r>
              <a:rPr lang="en-US" sz="2400" dirty="0" err="1" smtClean="0"/>
              <a:t>subaward</a:t>
            </a:r>
            <a:r>
              <a:rPr lang="en-US" sz="2400" dirty="0"/>
              <a:t> </a:t>
            </a:r>
            <a:r>
              <a:rPr lang="en-US" sz="2400" dirty="0" smtClean="0"/>
              <a:t>(effective 10/1/2015).</a:t>
            </a:r>
          </a:p>
          <a:p>
            <a:pPr marL="0" indent="0">
              <a:buNone/>
            </a:pPr>
            <a:endParaRPr lang="en-US" sz="2400" dirty="0" smtClean="0"/>
          </a:p>
          <a:p>
            <a:r>
              <a:rPr lang="en-US" sz="2400" b="1" dirty="0" smtClean="0"/>
              <a:t>DOD Applications </a:t>
            </a:r>
            <a:r>
              <a:rPr lang="en-US" sz="2400" dirty="0" smtClean="0"/>
              <a:t>– choose Dennis Paffrath as the University Representative called the business official (BO) and make sure your PIs choose “Maryland, University of, Baltimore”  (We are still trying to get the other names deleted).</a:t>
            </a:r>
          </a:p>
          <a:p>
            <a:endParaRPr lang="en-US" sz="2400" dirty="0"/>
          </a:p>
          <a:p>
            <a:r>
              <a:rPr lang="en-US" sz="2400" b="1" dirty="0" smtClean="0"/>
              <a:t>The Team Email</a:t>
            </a:r>
            <a:r>
              <a:rPr lang="en-US" sz="2400" dirty="0" smtClean="0"/>
              <a:t>—When sending an email to your team, please provide some identifying number (IP#, proposal #, PID or KC award #).  This will help us easily identify the project so we can answer your question quickly.</a:t>
            </a:r>
          </a:p>
          <a:p>
            <a:endParaRPr lang="en-US" sz="2400" dirty="0"/>
          </a:p>
          <a:p>
            <a:r>
              <a:rPr lang="en-US" sz="2400" dirty="0" smtClean="0"/>
              <a:t>SPA’s checklist for proposals on SPA’s website.  We recommend that you check for updates prior to your next deadline.</a:t>
            </a:r>
          </a:p>
          <a:p>
            <a:pPr marL="0" indent="0">
              <a:buNone/>
            </a:pPr>
            <a:endParaRPr lang="en-US" sz="2400" dirty="0" smtClean="0"/>
          </a:p>
          <a:p>
            <a:r>
              <a:rPr lang="en-US" sz="2400" dirty="0" smtClean="0"/>
              <a:t>Getting your Proposals in early!!!</a:t>
            </a:r>
          </a:p>
          <a:p>
            <a:endParaRPr lang="en-US" sz="2000" dirty="0" smtClean="0"/>
          </a:p>
          <a:p>
            <a:endParaRPr lang="en-US" sz="20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35707524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SPAC Updates</a:t>
            </a:r>
            <a:br>
              <a:rPr lang="en-US" b="1" dirty="0" smtClean="0"/>
            </a:br>
            <a:r>
              <a:rPr lang="en-US" b="1" dirty="0" smtClean="0"/>
              <a:t>1st Quarter 2016</a:t>
            </a:r>
            <a:endParaRPr lang="en-US" b="1" dirty="0"/>
          </a:p>
        </p:txBody>
      </p:sp>
      <p:sp>
        <p:nvSpPr>
          <p:cNvPr id="3" name="Subtitle 2"/>
          <p:cNvSpPr>
            <a:spLocks noGrp="1"/>
          </p:cNvSpPr>
          <p:nvPr>
            <p:ph type="subTitle" idx="1"/>
          </p:nvPr>
        </p:nvSpPr>
        <p:spPr/>
        <p:txBody>
          <a:bodyPr/>
          <a:lstStyle/>
          <a:p>
            <a:r>
              <a:rPr lang="en-US" dirty="0" smtClean="0"/>
              <a:t>February 18, 2016</a:t>
            </a:r>
            <a:endParaRPr lang="en-US" dirty="0"/>
          </a:p>
          <a:p>
            <a:r>
              <a:rPr lang="en-US" dirty="0"/>
              <a:t>2:30 – 4 pm</a:t>
            </a:r>
          </a:p>
          <a:p>
            <a:r>
              <a:rPr lang="en-US" dirty="0"/>
              <a:t>Pharmacy Hall: </a:t>
            </a:r>
            <a:r>
              <a:rPr lang="en-US" dirty="0" smtClean="0"/>
              <a:t>N203 </a:t>
            </a:r>
            <a:r>
              <a:rPr lang="en-US" dirty="0"/>
              <a:t>Lecture Hall</a:t>
            </a:r>
          </a:p>
        </p:txBody>
      </p:sp>
    </p:spTree>
    <p:extLst>
      <p:ext uri="{BB962C8B-B14F-4D97-AF65-F5344CB8AC3E}">
        <p14:creationId xmlns:p14="http://schemas.microsoft.com/office/powerpoint/2010/main" val="15046974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Structure of SPAC</a:t>
            </a:r>
            <a:endParaRPr lang="en-US" dirty="0"/>
          </a:p>
        </p:txBody>
      </p:sp>
      <p:sp>
        <p:nvSpPr>
          <p:cNvPr id="3" name="Content Placeholder 2"/>
          <p:cNvSpPr>
            <a:spLocks noGrp="1"/>
          </p:cNvSpPr>
          <p:nvPr>
            <p:ph idx="1"/>
          </p:nvPr>
        </p:nvSpPr>
        <p:spPr>
          <a:xfrm>
            <a:off x="457200" y="1417638"/>
            <a:ext cx="8229600" cy="5066289"/>
          </a:xfrm>
        </p:spPr>
        <p:txBody>
          <a:bodyPr>
            <a:normAutofit fontScale="25000" lnSpcReduction="20000"/>
          </a:bodyPr>
          <a:lstStyle/>
          <a:p>
            <a:r>
              <a:rPr lang="en-US" sz="8000" dirty="0" smtClean="0"/>
              <a:t>Reallocating duties to other areas of SPAC from the Teams</a:t>
            </a:r>
          </a:p>
          <a:p>
            <a:pPr lvl="1"/>
            <a:r>
              <a:rPr lang="en-US" sz="6800" dirty="0" smtClean="0"/>
              <a:t>VA billing (Research Services)</a:t>
            </a:r>
          </a:p>
          <a:p>
            <a:pPr lvl="1"/>
            <a:r>
              <a:rPr lang="en-US" sz="7200" dirty="0" smtClean="0"/>
              <a:t>DIRRF’s</a:t>
            </a:r>
            <a:endParaRPr lang="en-US" sz="7200" dirty="0"/>
          </a:p>
          <a:p>
            <a:pPr lvl="1"/>
            <a:r>
              <a:rPr lang="en-US" sz="7200" dirty="0" smtClean="0"/>
              <a:t>NIH Award and Project Maintenance</a:t>
            </a:r>
          </a:p>
          <a:p>
            <a:pPr lvl="1"/>
            <a:r>
              <a:rPr lang="en-US" sz="7200" dirty="0" smtClean="0"/>
              <a:t>Federal Contracts</a:t>
            </a:r>
          </a:p>
          <a:p>
            <a:endParaRPr lang="en-US" sz="4200" dirty="0" smtClean="0"/>
          </a:p>
          <a:p>
            <a:r>
              <a:rPr lang="en-US" sz="8000" dirty="0" smtClean="0"/>
              <a:t>This allows specialized attention to areas that have similar actions </a:t>
            </a:r>
          </a:p>
          <a:p>
            <a:pPr lvl="1"/>
            <a:endParaRPr lang="en-US" sz="4000" dirty="0" smtClean="0"/>
          </a:p>
          <a:p>
            <a:r>
              <a:rPr lang="en-US" sz="8000" dirty="0" smtClean="0"/>
              <a:t>With the reallocation of duties, we have restructured the Red, Yellow and White teams to have 3 person teams (down from 4)</a:t>
            </a:r>
          </a:p>
          <a:p>
            <a:pPr lvl="1"/>
            <a:r>
              <a:rPr lang="en-US" sz="8000" dirty="0" smtClean="0"/>
              <a:t>1 Manager</a:t>
            </a:r>
          </a:p>
          <a:p>
            <a:pPr lvl="1"/>
            <a:r>
              <a:rPr lang="en-US" sz="8000" dirty="0" smtClean="0"/>
              <a:t>2 Financial Accountants</a:t>
            </a:r>
          </a:p>
          <a:p>
            <a:endParaRPr lang="en-US" sz="4000" dirty="0" smtClean="0"/>
          </a:p>
          <a:p>
            <a:r>
              <a:rPr lang="en-US" sz="8000" dirty="0" smtClean="0"/>
              <a:t>There will be a floater Financial Accountant who will assist a team who has an increased workflow, absence or vacancy</a:t>
            </a:r>
            <a:endParaRPr lang="en-US" sz="8000" dirty="0"/>
          </a:p>
          <a:p>
            <a:endParaRPr lang="en-US" sz="4000" dirty="0" smtClean="0"/>
          </a:p>
          <a:p>
            <a:r>
              <a:rPr lang="en-US" sz="8000" dirty="0" smtClean="0"/>
              <a:t>We are also starting an Intern program to assist the teams </a:t>
            </a:r>
          </a:p>
          <a:p>
            <a:endParaRPr lang="en-US" sz="4000" dirty="0" smtClean="0"/>
          </a:p>
          <a:p>
            <a:r>
              <a:rPr lang="en-US" sz="8000" dirty="0" smtClean="0"/>
              <a:t>Will be effective when we have the Contract Specialist on board</a:t>
            </a:r>
          </a:p>
          <a:p>
            <a:pPr marL="0" indent="0">
              <a:buNone/>
            </a:pPr>
            <a:endParaRPr lang="en-US" sz="4600" dirty="0"/>
          </a:p>
          <a:p>
            <a:pPr marL="0" indent="0">
              <a:buNone/>
            </a:pPr>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19229498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ORGANIZATION CHART</a:t>
            </a:r>
            <a:endParaRPr lang="en-US" dirty="0"/>
          </a:p>
        </p:txBody>
      </p:sp>
      <p:graphicFrame>
        <p:nvGraphicFramePr>
          <p:cNvPr id="6" name="Diagram 5"/>
          <p:cNvGraphicFramePr/>
          <p:nvPr>
            <p:extLst>
              <p:ext uri="{D42A27DB-BD31-4B8C-83A1-F6EECF244321}">
                <p14:modId xmlns:p14="http://schemas.microsoft.com/office/powerpoint/2010/main" val="2755066497"/>
              </p:ext>
            </p:extLst>
          </p:nvPr>
        </p:nvGraphicFramePr>
        <p:xfrm>
          <a:off x="457200" y="1417638"/>
          <a:ext cx="8561294" cy="5184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57200" y="29504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SPAC ORGANIZATION CHART</a:t>
            </a:r>
            <a:endParaRPr lang="en-US" dirty="0"/>
          </a:p>
        </p:txBody>
      </p:sp>
    </p:spTree>
    <p:extLst>
      <p:ext uri="{BB962C8B-B14F-4D97-AF65-F5344CB8AC3E}">
        <p14:creationId xmlns:p14="http://schemas.microsoft.com/office/powerpoint/2010/main" val="39919546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a:t>
            </a:r>
            <a:endParaRPr lang="en-US" dirty="0"/>
          </a:p>
        </p:txBody>
      </p:sp>
      <p:sp>
        <p:nvSpPr>
          <p:cNvPr id="3" name="Content Placeholder 2"/>
          <p:cNvSpPr>
            <a:spLocks noGrp="1"/>
          </p:cNvSpPr>
          <p:nvPr>
            <p:ph idx="1"/>
          </p:nvPr>
        </p:nvSpPr>
        <p:spPr>
          <a:xfrm>
            <a:off x="457200" y="1417638"/>
            <a:ext cx="8229600" cy="5066289"/>
          </a:xfrm>
        </p:spPr>
        <p:txBody>
          <a:bodyPr>
            <a:normAutofit fontScale="62500" lnSpcReduction="20000"/>
          </a:bodyPr>
          <a:lstStyle/>
          <a:p>
            <a:r>
              <a:rPr lang="en-US" sz="5100" dirty="0"/>
              <a:t>Color Teams – Start Date 3/2/2016</a:t>
            </a:r>
          </a:p>
          <a:p>
            <a:pPr lvl="1"/>
            <a:r>
              <a:rPr lang="en-US" sz="5000" dirty="0" smtClean="0"/>
              <a:t> </a:t>
            </a:r>
            <a:r>
              <a:rPr lang="en-US" sz="5000" b="1" u="sng" dirty="0" smtClean="0"/>
              <a:t>Kristen </a:t>
            </a:r>
            <a:r>
              <a:rPr lang="en-US" sz="5000" b="1" u="sng" dirty="0" err="1"/>
              <a:t>Graboski</a:t>
            </a:r>
            <a:endParaRPr lang="en-US" sz="5000" dirty="0"/>
          </a:p>
          <a:p>
            <a:pPr lvl="2"/>
            <a:r>
              <a:rPr lang="en-US" sz="4600" dirty="0"/>
              <a:t>Home Institution – University of Baltimore</a:t>
            </a:r>
            <a:r>
              <a:rPr lang="en-US" sz="4800" dirty="0"/>
              <a:t> </a:t>
            </a:r>
            <a:endParaRPr lang="en-US" sz="4800" dirty="0" smtClean="0"/>
          </a:p>
          <a:p>
            <a:pPr lvl="2"/>
            <a:endParaRPr lang="en-US" sz="4800" dirty="0"/>
          </a:p>
          <a:p>
            <a:r>
              <a:rPr lang="en-US" sz="5100" dirty="0" smtClean="0"/>
              <a:t>Central Team – Start Date 2/22/2016</a:t>
            </a:r>
          </a:p>
          <a:p>
            <a:pPr lvl="1"/>
            <a:r>
              <a:rPr lang="en-US" sz="4700" dirty="0" smtClean="0"/>
              <a:t>	</a:t>
            </a:r>
            <a:r>
              <a:rPr lang="en-US" sz="5000" b="1" u="sng" dirty="0"/>
              <a:t>Syeda Nur Afsa</a:t>
            </a:r>
            <a:endParaRPr lang="en-US" sz="5000" dirty="0"/>
          </a:p>
          <a:p>
            <a:pPr lvl="2"/>
            <a:r>
              <a:rPr lang="en-US" sz="4600" dirty="0"/>
              <a:t>Home Institution – University of Baltimore</a:t>
            </a:r>
          </a:p>
          <a:p>
            <a:pPr lvl="1"/>
            <a:r>
              <a:rPr lang="en-US" sz="5000" b="1" dirty="0" smtClean="0"/>
              <a:t>  </a:t>
            </a:r>
            <a:r>
              <a:rPr lang="en-US" sz="5000" b="1" u="sng" dirty="0" err="1" smtClean="0"/>
              <a:t>Qingqing</a:t>
            </a:r>
            <a:r>
              <a:rPr lang="en-US" sz="5000" b="1" u="sng" dirty="0" smtClean="0"/>
              <a:t> </a:t>
            </a:r>
            <a:r>
              <a:rPr lang="en-US" sz="5000" b="1" u="sng" dirty="0"/>
              <a:t>Wei</a:t>
            </a:r>
            <a:endParaRPr lang="en-US" sz="5000" dirty="0"/>
          </a:p>
          <a:p>
            <a:pPr lvl="2"/>
            <a:r>
              <a:rPr lang="en-US" sz="4600" dirty="0"/>
              <a:t>Home Institution – Towson </a:t>
            </a:r>
            <a:r>
              <a:rPr lang="en-US" sz="4600" dirty="0" smtClean="0"/>
              <a:t>University</a:t>
            </a:r>
          </a:p>
          <a:p>
            <a:endParaRPr lang="en-US" sz="4600" dirty="0"/>
          </a:p>
          <a:p>
            <a:pPr>
              <a:lnSpc>
                <a:spcPct val="120000"/>
              </a:lnSpc>
              <a:spcBef>
                <a:spcPts val="0"/>
              </a:spcBef>
            </a:pPr>
            <a:endParaRPr lang="en-US" dirty="0" smtClean="0"/>
          </a:p>
          <a:p>
            <a:pPr>
              <a:buNone/>
            </a:pPr>
            <a:endParaRPr lang="en-US" dirty="0" smtClean="0"/>
          </a:p>
          <a:p>
            <a:pPr>
              <a:buNone/>
            </a:pPr>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0894045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FROZEN STATUS</a:t>
            </a:r>
            <a:endParaRPr lang="en-US" dirty="0"/>
          </a:p>
        </p:txBody>
      </p:sp>
      <p:sp>
        <p:nvSpPr>
          <p:cNvPr id="3" name="Content Placeholder 2"/>
          <p:cNvSpPr>
            <a:spLocks noGrp="1"/>
          </p:cNvSpPr>
          <p:nvPr>
            <p:ph idx="1"/>
          </p:nvPr>
        </p:nvSpPr>
        <p:spPr>
          <a:xfrm>
            <a:off x="457201" y="1417638"/>
            <a:ext cx="7467600" cy="5066289"/>
          </a:xfrm>
        </p:spPr>
        <p:txBody>
          <a:bodyPr>
            <a:normAutofit fontScale="47500" lnSpcReduction="20000"/>
          </a:bodyPr>
          <a:lstStyle/>
          <a:p>
            <a:r>
              <a:rPr lang="en-US" sz="5100" dirty="0" smtClean="0"/>
              <a:t>Teams will be assigning this status when expenses are equal to final reports/invoices sent to sponsors</a:t>
            </a:r>
          </a:p>
          <a:p>
            <a:r>
              <a:rPr lang="en-US" sz="5100" dirty="0" smtClean="0"/>
              <a:t>Similar to “Closed” -  </a:t>
            </a:r>
          </a:p>
          <a:p>
            <a:pPr lvl="1"/>
            <a:r>
              <a:rPr lang="en-US" sz="4700" dirty="0" smtClean="0"/>
              <a:t>Indicates that the project has ended</a:t>
            </a:r>
          </a:p>
          <a:p>
            <a:pPr lvl="1"/>
            <a:r>
              <a:rPr lang="en-US" sz="4700" dirty="0" smtClean="0"/>
              <a:t>No new spending is allowed</a:t>
            </a:r>
          </a:p>
          <a:p>
            <a:pPr lvl="1"/>
            <a:r>
              <a:rPr lang="en-US" sz="4700" dirty="0" smtClean="0"/>
              <a:t>No additional adjustments should be made without opening the project and revising report and/or refunding the sponsor</a:t>
            </a:r>
          </a:p>
          <a:p>
            <a:pPr lvl="1"/>
            <a:r>
              <a:rPr lang="en-US" sz="4700" dirty="0" smtClean="0"/>
              <a:t>Requisitions and P-Card Reallocations are blocked with an error message</a:t>
            </a:r>
          </a:p>
          <a:p>
            <a:pPr lvl="1"/>
            <a:r>
              <a:rPr lang="en-US" sz="4700" dirty="0" smtClean="0"/>
              <a:t>Cannot be used in DRs or EFPs</a:t>
            </a:r>
          </a:p>
          <a:p>
            <a:pPr lvl="1"/>
            <a:r>
              <a:rPr lang="en-US" sz="4700" dirty="0" smtClean="0"/>
              <a:t>Journal entries </a:t>
            </a:r>
            <a:r>
              <a:rPr lang="en-US" sz="4700" b="1" dirty="0" smtClean="0"/>
              <a:t>ARE</a:t>
            </a:r>
            <a:r>
              <a:rPr lang="en-US" sz="4700" dirty="0" smtClean="0"/>
              <a:t> allowed with a warning message</a:t>
            </a:r>
          </a:p>
          <a:p>
            <a:pPr marL="914400" lvl="2" indent="0">
              <a:buNone/>
            </a:pPr>
            <a:endParaRPr lang="en-US" sz="4300" dirty="0" smtClean="0"/>
          </a:p>
          <a:p>
            <a:pPr marL="0" indent="0">
              <a:buNone/>
            </a:pPr>
            <a:endParaRPr lang="en-US" sz="4600" dirty="0"/>
          </a:p>
          <a:p>
            <a:pPr>
              <a:buNone/>
            </a:pPr>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8918308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17 Fringe Benefit Rates</a:t>
            </a:r>
            <a:endParaRPr lang="en-US" dirty="0"/>
          </a:p>
        </p:txBody>
      </p:sp>
      <p:sp>
        <p:nvSpPr>
          <p:cNvPr id="3" name="Content Placeholder 2"/>
          <p:cNvSpPr>
            <a:spLocks noGrp="1"/>
          </p:cNvSpPr>
          <p:nvPr>
            <p:ph idx="1"/>
          </p:nvPr>
        </p:nvSpPr>
        <p:spPr/>
        <p:txBody>
          <a:bodyPr/>
          <a:lstStyle/>
          <a:p>
            <a:r>
              <a:rPr lang="en-US" dirty="0" smtClean="0"/>
              <a:t>Memo went out January 21</a:t>
            </a:r>
          </a:p>
          <a:p>
            <a:r>
              <a:rPr lang="en-US" dirty="0" smtClean="0"/>
              <a:t>These rates are not yet negotiated</a:t>
            </a:r>
          </a:p>
          <a:p>
            <a:pPr lvl="1"/>
            <a:r>
              <a:rPr lang="en-US" dirty="0" smtClean="0"/>
              <a:t>i.e. there is no rate agreement to support them</a:t>
            </a:r>
          </a:p>
          <a:p>
            <a:r>
              <a:rPr lang="en-US" dirty="0" smtClean="0"/>
              <a:t>These are planning rates that sponsors should accept</a:t>
            </a:r>
          </a:p>
          <a:p>
            <a:r>
              <a:rPr lang="en-US" dirty="0" smtClean="0"/>
              <a:t>This is our best estimate at this time</a:t>
            </a:r>
          </a:p>
          <a:p>
            <a:pPr lvl="1"/>
            <a:r>
              <a:rPr lang="en-US" dirty="0" smtClean="0"/>
              <a:t>The Governor’s budget is not yet finalized</a:t>
            </a:r>
            <a:endParaRPr lang="en-US" dirty="0"/>
          </a:p>
        </p:txBody>
      </p:sp>
    </p:spTree>
    <p:extLst>
      <p:ext uri="{BB962C8B-B14F-4D97-AF65-F5344CB8AC3E}">
        <p14:creationId xmlns:p14="http://schemas.microsoft.com/office/powerpoint/2010/main" val="180095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17 Planning Fringe Benefit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2157590"/>
              </p:ext>
            </p:extLst>
          </p:nvPr>
        </p:nvGraphicFramePr>
        <p:xfrm>
          <a:off x="657225" y="1552573"/>
          <a:ext cx="7848600" cy="4853940"/>
        </p:xfrm>
        <a:graphic>
          <a:graphicData uri="http://schemas.openxmlformats.org/drawingml/2006/table">
            <a:tbl>
              <a:tblPr firstRow="1" firstCol="1" bandRow="1">
                <a:tableStyleId>{5C22544A-7EE6-4342-B048-85BDC9FD1C3A}</a:tableStyleId>
              </a:tblPr>
              <a:tblGrid>
                <a:gridCol w="1344490"/>
                <a:gridCol w="3079684"/>
                <a:gridCol w="1068697"/>
                <a:gridCol w="869829"/>
                <a:gridCol w="1485900"/>
              </a:tblGrid>
              <a:tr h="533401">
                <a:tc>
                  <a:txBody>
                    <a:bodyPr/>
                    <a:lstStyle/>
                    <a:p>
                      <a:pPr marL="0" marR="0" algn="ctr">
                        <a:spcBef>
                          <a:spcPts val="0"/>
                        </a:spcBef>
                        <a:spcAft>
                          <a:spcPts val="0"/>
                        </a:spcAft>
                      </a:pPr>
                      <a:r>
                        <a:rPr lang="en-US" sz="1400">
                          <a:effectLst/>
                        </a:rPr>
                        <a:t> </a:t>
                      </a:r>
                      <a:endParaRPr lang="en-US" sz="14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a:effectLst/>
                        </a:rPr>
                        <a:t>Apply to Accounts</a:t>
                      </a:r>
                      <a:endParaRPr lang="en-US" sz="14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a:effectLst/>
                        </a:rPr>
                        <a:t>FY16</a:t>
                      </a:r>
                    </a:p>
                    <a:p>
                      <a:pPr marL="0" marR="0" algn="ctr">
                        <a:spcBef>
                          <a:spcPts val="0"/>
                        </a:spcBef>
                        <a:spcAft>
                          <a:spcPts val="0"/>
                        </a:spcAft>
                      </a:pPr>
                      <a:r>
                        <a:rPr lang="en-US" sz="1400">
                          <a:effectLst/>
                        </a:rPr>
                        <a:t>Finalized</a:t>
                      </a:r>
                      <a:endParaRPr lang="en-US" sz="14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a:effectLst/>
                        </a:rPr>
                        <a:t>FY17+ </a:t>
                      </a:r>
                    </a:p>
                    <a:p>
                      <a:pPr marL="0" marR="0" algn="ctr">
                        <a:spcBef>
                          <a:spcPts val="0"/>
                        </a:spcBef>
                        <a:spcAft>
                          <a:spcPts val="0"/>
                        </a:spcAft>
                      </a:pPr>
                      <a:r>
                        <a:rPr lang="en-US" sz="1400">
                          <a:effectLst/>
                        </a:rPr>
                        <a:t>Proposed</a:t>
                      </a:r>
                      <a:endParaRPr lang="en-US" sz="14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1400">
                          <a:effectLst/>
                        </a:rPr>
                        <a:t>Fringe Account</a:t>
                      </a:r>
                      <a:endParaRPr lang="en-US" sz="1400">
                        <a:effectLst/>
                        <a:latin typeface="Cambria"/>
                        <a:ea typeface="MS Mincho"/>
                        <a:cs typeface="Times New Roman"/>
                      </a:endParaRPr>
                    </a:p>
                  </a:txBody>
                  <a:tcPr marL="68580" marR="68580" marT="0" marB="0" anchor="ctr"/>
                </a:tc>
              </a:tr>
              <a:tr h="266700">
                <a:tc rowSpan="2">
                  <a:txBody>
                    <a:bodyPr/>
                    <a:lstStyle/>
                    <a:p>
                      <a:pPr marL="0" marR="0">
                        <a:spcBef>
                          <a:spcPts val="0"/>
                        </a:spcBef>
                        <a:spcAft>
                          <a:spcPts val="0"/>
                        </a:spcAft>
                      </a:pPr>
                      <a:r>
                        <a:rPr lang="en-US" sz="1400">
                          <a:effectLst/>
                        </a:rPr>
                        <a:t>Faculty</a:t>
                      </a:r>
                      <a:endParaRPr lang="en-US" sz="1400">
                        <a:effectLst/>
                        <a:latin typeface="Cambria"/>
                        <a:ea typeface="MS Mincho"/>
                        <a:cs typeface="Times New Roman"/>
                      </a:endParaRPr>
                    </a:p>
                  </a:txBody>
                  <a:tcPr marL="68580" marR="68580" marT="0" marB="0" anchor="ctr"/>
                </a:tc>
                <a:tc>
                  <a:txBody>
                    <a:bodyPr/>
                    <a:lstStyle/>
                    <a:p>
                      <a:pPr marL="0" marR="0">
                        <a:spcBef>
                          <a:spcPts val="0"/>
                        </a:spcBef>
                        <a:spcAft>
                          <a:spcPts val="0"/>
                        </a:spcAft>
                      </a:pPr>
                      <a:r>
                        <a:rPr lang="en-US" sz="1400">
                          <a:effectLst/>
                        </a:rPr>
                        <a:t>1011 – Faculty 9/10 Month</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a:effectLst/>
                        </a:rPr>
                        <a:t>23.4%</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a:effectLst/>
                        </a:rPr>
                        <a:t>26.7%</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a:effectLst/>
                        </a:rPr>
                        <a:t>2790 - Fringe Rate Faculty</a:t>
                      </a:r>
                      <a:endParaRPr lang="en-US" sz="1400">
                        <a:effectLst/>
                        <a:latin typeface="Cambria"/>
                        <a:ea typeface="MS Mincho"/>
                        <a:cs typeface="Times New Roman"/>
                      </a:endParaRPr>
                    </a:p>
                  </a:txBody>
                  <a:tcPr marL="68580" marR="68580" marT="0" marB="0" anchor="ctr"/>
                </a:tc>
              </a:tr>
              <a:tr h="266700">
                <a:tc vMerge="1">
                  <a:txBody>
                    <a:bodyPr/>
                    <a:lstStyle/>
                    <a:p>
                      <a:endParaRPr lang="en-US"/>
                    </a:p>
                  </a:txBody>
                  <a:tcPr/>
                </a:tc>
                <a:tc>
                  <a:txBody>
                    <a:bodyPr/>
                    <a:lstStyle/>
                    <a:p>
                      <a:pPr marL="0" marR="0">
                        <a:spcBef>
                          <a:spcPts val="0"/>
                        </a:spcBef>
                        <a:spcAft>
                          <a:spcPts val="0"/>
                        </a:spcAft>
                      </a:pPr>
                      <a:r>
                        <a:rPr lang="en-US" sz="1400">
                          <a:effectLst/>
                        </a:rPr>
                        <a:t>1012 – Faculty 12 Month</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rowSpan="2">
                  <a:txBody>
                    <a:bodyPr/>
                    <a:lstStyle/>
                    <a:p>
                      <a:pPr marL="0" marR="0">
                        <a:spcBef>
                          <a:spcPts val="0"/>
                        </a:spcBef>
                        <a:spcAft>
                          <a:spcPts val="0"/>
                        </a:spcAft>
                      </a:pPr>
                      <a:r>
                        <a:rPr lang="en-US" sz="1400">
                          <a:effectLst/>
                        </a:rPr>
                        <a:t>Staff</a:t>
                      </a:r>
                      <a:endParaRPr lang="en-US" sz="1400">
                        <a:effectLst/>
                        <a:latin typeface="Cambria"/>
                        <a:ea typeface="MS Mincho"/>
                        <a:cs typeface="Times New Roman"/>
                      </a:endParaRPr>
                    </a:p>
                  </a:txBody>
                  <a:tcPr marL="68580" marR="68580" marT="0" marB="0" anchor="ctr"/>
                </a:tc>
                <a:tc>
                  <a:txBody>
                    <a:bodyPr/>
                    <a:lstStyle/>
                    <a:p>
                      <a:pPr marL="0" marR="0">
                        <a:spcBef>
                          <a:spcPts val="0"/>
                        </a:spcBef>
                        <a:spcAft>
                          <a:spcPts val="0"/>
                        </a:spcAft>
                      </a:pPr>
                      <a:r>
                        <a:rPr lang="en-US" sz="1400">
                          <a:effectLst/>
                        </a:rPr>
                        <a:t>1013 – Exempt Staff</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a:effectLst/>
                        </a:rPr>
                        <a:t>35.1%</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a:effectLst/>
                        </a:rPr>
                        <a:t>41.8%</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a:effectLst/>
                        </a:rPr>
                        <a:t>2791 - Fringe Rate Staff</a:t>
                      </a:r>
                      <a:endParaRPr lang="en-US" sz="1400">
                        <a:effectLst/>
                        <a:latin typeface="Cambria"/>
                        <a:ea typeface="MS Mincho"/>
                        <a:cs typeface="Times New Roman"/>
                      </a:endParaRPr>
                    </a:p>
                  </a:txBody>
                  <a:tcPr marL="68580" marR="68580" marT="0" marB="0" anchor="ctr"/>
                </a:tc>
              </a:tr>
              <a:tr h="266700">
                <a:tc vMerge="1">
                  <a:txBody>
                    <a:bodyPr/>
                    <a:lstStyle/>
                    <a:p>
                      <a:endParaRPr lang="en-US"/>
                    </a:p>
                  </a:txBody>
                  <a:tcPr/>
                </a:tc>
                <a:tc>
                  <a:txBody>
                    <a:bodyPr/>
                    <a:lstStyle/>
                    <a:p>
                      <a:pPr marL="0" marR="0">
                        <a:spcBef>
                          <a:spcPts val="0"/>
                        </a:spcBef>
                        <a:spcAft>
                          <a:spcPts val="0"/>
                        </a:spcAft>
                      </a:pPr>
                      <a:r>
                        <a:rPr lang="en-US" sz="1400">
                          <a:effectLst/>
                        </a:rPr>
                        <a:t>1014 - Non-exempt Staff</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rowSpan="9">
                  <a:txBody>
                    <a:bodyPr/>
                    <a:lstStyle/>
                    <a:p>
                      <a:pPr marL="0" marR="0">
                        <a:spcBef>
                          <a:spcPts val="0"/>
                        </a:spcBef>
                        <a:spcAft>
                          <a:spcPts val="0"/>
                        </a:spcAft>
                      </a:pPr>
                      <a:r>
                        <a:rPr lang="en-US" sz="1400">
                          <a:effectLst/>
                        </a:rPr>
                        <a:t>Legislated Benefit</a:t>
                      </a:r>
                      <a:endParaRPr lang="en-US" sz="1400">
                        <a:effectLst/>
                        <a:latin typeface="Cambria"/>
                        <a:ea typeface="MS Mincho"/>
                        <a:cs typeface="Times New Roman"/>
                      </a:endParaRPr>
                    </a:p>
                  </a:txBody>
                  <a:tcPr marL="68580" marR="68580" marT="0" marB="0" anchor="ctr"/>
                </a:tc>
                <a:tc>
                  <a:txBody>
                    <a:bodyPr/>
                    <a:lstStyle/>
                    <a:p>
                      <a:pPr marL="0" marR="0">
                        <a:spcBef>
                          <a:spcPts val="0"/>
                        </a:spcBef>
                        <a:spcAft>
                          <a:spcPts val="0"/>
                        </a:spcAft>
                      </a:pPr>
                      <a:r>
                        <a:rPr lang="en-US" sz="1400">
                          <a:effectLst/>
                        </a:rPr>
                        <a:t>2071 – Faculty</a:t>
                      </a:r>
                      <a:endParaRPr lang="en-US" sz="1400">
                        <a:effectLst/>
                        <a:latin typeface="Cambria"/>
                        <a:ea typeface="MS Mincho"/>
                        <a:cs typeface="Times New Roman"/>
                      </a:endParaRPr>
                    </a:p>
                  </a:txBody>
                  <a:tcPr marL="68580" marR="68580" marT="0" marB="0" anchor="ctr"/>
                </a:tc>
                <a:tc rowSpan="9">
                  <a:txBody>
                    <a:bodyPr/>
                    <a:lstStyle/>
                    <a:p>
                      <a:pPr marL="0" marR="0" algn="ctr">
                        <a:spcBef>
                          <a:spcPts val="0"/>
                        </a:spcBef>
                        <a:spcAft>
                          <a:spcPts val="0"/>
                        </a:spcAft>
                      </a:pPr>
                      <a:r>
                        <a:rPr lang="en-US" sz="1400">
                          <a:effectLst/>
                        </a:rPr>
                        <a:t>8.4%</a:t>
                      </a:r>
                      <a:endParaRPr lang="en-US" sz="1400">
                        <a:effectLst/>
                        <a:latin typeface="Cambria"/>
                        <a:ea typeface="MS Mincho"/>
                        <a:cs typeface="Times New Roman"/>
                      </a:endParaRPr>
                    </a:p>
                  </a:txBody>
                  <a:tcPr marL="68580" marR="68580" marT="0" marB="0" anchor="ctr"/>
                </a:tc>
                <a:tc rowSpan="9">
                  <a:txBody>
                    <a:bodyPr/>
                    <a:lstStyle/>
                    <a:p>
                      <a:pPr marL="0" marR="0" algn="ctr">
                        <a:spcBef>
                          <a:spcPts val="0"/>
                        </a:spcBef>
                        <a:spcAft>
                          <a:spcPts val="0"/>
                        </a:spcAft>
                      </a:pPr>
                      <a:r>
                        <a:rPr lang="en-US" sz="1400">
                          <a:effectLst/>
                        </a:rPr>
                        <a:t>8.5%</a:t>
                      </a:r>
                      <a:endParaRPr lang="en-US" sz="1400">
                        <a:effectLst/>
                        <a:latin typeface="Cambria"/>
                        <a:ea typeface="MS Mincho"/>
                        <a:cs typeface="Times New Roman"/>
                      </a:endParaRPr>
                    </a:p>
                  </a:txBody>
                  <a:tcPr marL="68580" marR="68580" marT="0" marB="0" anchor="ctr"/>
                </a:tc>
                <a:tc rowSpan="9">
                  <a:txBody>
                    <a:bodyPr/>
                    <a:lstStyle/>
                    <a:p>
                      <a:pPr marL="0" marR="0" algn="ctr">
                        <a:spcBef>
                          <a:spcPts val="0"/>
                        </a:spcBef>
                        <a:spcAft>
                          <a:spcPts val="0"/>
                        </a:spcAft>
                      </a:pPr>
                      <a:r>
                        <a:rPr lang="en-US" sz="1400" dirty="0">
                          <a:effectLst/>
                        </a:rPr>
                        <a:t>2793 - Fringe Rate Legislated Benefit</a:t>
                      </a:r>
                      <a:endParaRPr lang="en-US" sz="1400" dirty="0">
                        <a:effectLst/>
                        <a:latin typeface="Cambria"/>
                        <a:ea typeface="MS Mincho"/>
                        <a:cs typeface="Times New Roman"/>
                      </a:endParaRPr>
                    </a:p>
                  </a:txBody>
                  <a:tcPr marL="68580" marR="68580" marT="0" marB="0" anchor="ctr"/>
                </a:tc>
              </a:tr>
              <a:tr h="266700">
                <a:tc vMerge="1">
                  <a:txBody>
                    <a:bodyPr/>
                    <a:lstStyle/>
                    <a:p>
                      <a:endParaRPr lang="en-US"/>
                    </a:p>
                  </a:txBody>
                  <a:tcPr/>
                </a:tc>
                <a:tc>
                  <a:txBody>
                    <a:bodyPr/>
                    <a:lstStyle/>
                    <a:p>
                      <a:pPr marL="0" marR="0">
                        <a:spcBef>
                          <a:spcPts val="0"/>
                        </a:spcBef>
                        <a:spcAft>
                          <a:spcPts val="0"/>
                        </a:spcAft>
                      </a:pPr>
                      <a:r>
                        <a:rPr lang="en-US" sz="1400">
                          <a:effectLst/>
                        </a:rPr>
                        <a:t>2072 - Exempt Staff (C1)</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vMerge="1">
                  <a:txBody>
                    <a:bodyPr/>
                    <a:lstStyle/>
                    <a:p>
                      <a:endParaRPr lang="en-US"/>
                    </a:p>
                  </a:txBody>
                  <a:tcPr/>
                </a:tc>
                <a:tc>
                  <a:txBody>
                    <a:bodyPr/>
                    <a:lstStyle/>
                    <a:p>
                      <a:pPr marL="0" marR="0">
                        <a:spcBef>
                          <a:spcPts val="0"/>
                        </a:spcBef>
                        <a:spcAft>
                          <a:spcPts val="0"/>
                        </a:spcAft>
                      </a:pPr>
                      <a:r>
                        <a:rPr lang="en-US" sz="1400">
                          <a:effectLst/>
                        </a:rPr>
                        <a:t>2073 – Non-exempt Staff (C1)</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vMerge="1">
                  <a:txBody>
                    <a:bodyPr/>
                    <a:lstStyle/>
                    <a:p>
                      <a:endParaRPr lang="en-US"/>
                    </a:p>
                  </a:txBody>
                  <a:tcPr/>
                </a:tc>
                <a:tc>
                  <a:txBody>
                    <a:bodyPr/>
                    <a:lstStyle/>
                    <a:p>
                      <a:pPr marL="0" marR="0">
                        <a:spcBef>
                          <a:spcPts val="0"/>
                        </a:spcBef>
                        <a:spcAft>
                          <a:spcPts val="0"/>
                        </a:spcAft>
                      </a:pPr>
                      <a:r>
                        <a:rPr lang="en-US" sz="1400">
                          <a:effectLst/>
                        </a:rPr>
                        <a:t>2074 - College Work Study (CWS) (Summer)</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vMerge="1">
                  <a:txBody>
                    <a:bodyPr/>
                    <a:lstStyle/>
                    <a:p>
                      <a:endParaRPr lang="en-US"/>
                    </a:p>
                  </a:txBody>
                  <a:tcPr/>
                </a:tc>
                <a:tc>
                  <a:txBody>
                    <a:bodyPr/>
                    <a:lstStyle/>
                    <a:p>
                      <a:pPr marL="0" marR="0">
                        <a:spcBef>
                          <a:spcPts val="0"/>
                        </a:spcBef>
                        <a:spcAft>
                          <a:spcPts val="0"/>
                        </a:spcAft>
                      </a:pPr>
                      <a:r>
                        <a:rPr lang="en-US" sz="1400">
                          <a:effectLst/>
                        </a:rPr>
                        <a:t>2075 - Student (other than CWS) (Summer)</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vMerge="1">
                  <a:txBody>
                    <a:bodyPr/>
                    <a:lstStyle/>
                    <a:p>
                      <a:endParaRPr lang="en-US"/>
                    </a:p>
                  </a:txBody>
                  <a:tcPr/>
                </a:tc>
                <a:tc>
                  <a:txBody>
                    <a:bodyPr/>
                    <a:lstStyle/>
                    <a:p>
                      <a:pPr marL="0" marR="0">
                        <a:spcBef>
                          <a:spcPts val="0"/>
                        </a:spcBef>
                        <a:spcAft>
                          <a:spcPts val="0"/>
                        </a:spcAft>
                      </a:pPr>
                      <a:r>
                        <a:rPr lang="en-US" sz="1400">
                          <a:effectLst/>
                        </a:rPr>
                        <a:t>2080 – Summer Salaries</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vMerge="1">
                  <a:txBody>
                    <a:bodyPr/>
                    <a:lstStyle/>
                    <a:p>
                      <a:endParaRPr lang="en-US"/>
                    </a:p>
                  </a:txBody>
                  <a:tcPr/>
                </a:tc>
                <a:tc>
                  <a:txBody>
                    <a:bodyPr/>
                    <a:lstStyle/>
                    <a:p>
                      <a:pPr marL="0" marR="0">
                        <a:spcBef>
                          <a:spcPts val="0"/>
                        </a:spcBef>
                        <a:spcAft>
                          <a:spcPts val="0"/>
                        </a:spcAft>
                      </a:pPr>
                      <a:r>
                        <a:rPr lang="en-US" sz="1400">
                          <a:effectLst/>
                        </a:rPr>
                        <a:t>2110 – Overtime</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vMerge="1">
                  <a:txBody>
                    <a:bodyPr/>
                    <a:lstStyle/>
                    <a:p>
                      <a:endParaRPr lang="en-US"/>
                    </a:p>
                  </a:txBody>
                  <a:tcPr/>
                </a:tc>
                <a:tc>
                  <a:txBody>
                    <a:bodyPr/>
                    <a:lstStyle/>
                    <a:p>
                      <a:pPr marL="0" marR="0">
                        <a:spcBef>
                          <a:spcPts val="0"/>
                        </a:spcBef>
                        <a:spcAft>
                          <a:spcPts val="0"/>
                        </a:spcAft>
                      </a:pPr>
                      <a:r>
                        <a:rPr lang="en-US" sz="1400">
                          <a:effectLst/>
                        </a:rPr>
                        <a:t>2120 – Shift Differential</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vMerge="1">
                  <a:txBody>
                    <a:bodyPr/>
                    <a:lstStyle/>
                    <a:p>
                      <a:endParaRPr lang="en-US"/>
                    </a:p>
                  </a:txBody>
                  <a:tcPr/>
                </a:tc>
                <a:tc>
                  <a:txBody>
                    <a:bodyPr/>
                    <a:lstStyle/>
                    <a:p>
                      <a:pPr marL="0" marR="0">
                        <a:spcBef>
                          <a:spcPts val="0"/>
                        </a:spcBef>
                        <a:spcAft>
                          <a:spcPts val="0"/>
                        </a:spcAft>
                      </a:pPr>
                      <a:r>
                        <a:rPr lang="en-US" sz="1400">
                          <a:effectLst/>
                        </a:rPr>
                        <a:t>2130 - On-call Pay</a:t>
                      </a:r>
                      <a:endParaRPr lang="en-US" sz="140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66700">
                <a:tc rowSpan="2">
                  <a:txBody>
                    <a:bodyPr/>
                    <a:lstStyle/>
                    <a:p>
                      <a:pPr marL="0" marR="0">
                        <a:spcBef>
                          <a:spcPts val="0"/>
                        </a:spcBef>
                        <a:spcAft>
                          <a:spcPts val="0"/>
                        </a:spcAft>
                      </a:pPr>
                      <a:r>
                        <a:rPr lang="en-US" sz="1400">
                          <a:effectLst/>
                        </a:rPr>
                        <a:t>Limited Benefit</a:t>
                      </a:r>
                      <a:endParaRPr lang="en-US" sz="1400">
                        <a:effectLst/>
                        <a:latin typeface="Cambria"/>
                        <a:ea typeface="MS Mincho"/>
                        <a:cs typeface="Times New Roman"/>
                      </a:endParaRPr>
                    </a:p>
                  </a:txBody>
                  <a:tcPr marL="68580" marR="68580" marT="0" marB="0" anchor="ctr"/>
                </a:tc>
                <a:tc>
                  <a:txBody>
                    <a:bodyPr/>
                    <a:lstStyle/>
                    <a:p>
                      <a:pPr marL="0" marR="0">
                        <a:spcBef>
                          <a:spcPts val="0"/>
                        </a:spcBef>
                        <a:spcAft>
                          <a:spcPts val="0"/>
                        </a:spcAft>
                      </a:pPr>
                      <a:r>
                        <a:rPr lang="en-US" sz="1400">
                          <a:effectLst/>
                        </a:rPr>
                        <a:t>1021 - Post Docs/Fellows</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dirty="0">
                          <a:effectLst/>
                        </a:rPr>
                        <a:t>25.8%</a:t>
                      </a:r>
                      <a:endParaRPr lang="en-US" sz="1400" dirty="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a:effectLst/>
                        </a:rPr>
                        <a:t>26.6%</a:t>
                      </a:r>
                      <a:endParaRPr lang="en-US" sz="1400">
                        <a:effectLst/>
                        <a:latin typeface="Cambria"/>
                        <a:ea typeface="MS Mincho"/>
                        <a:cs typeface="Times New Roman"/>
                      </a:endParaRPr>
                    </a:p>
                  </a:txBody>
                  <a:tcPr marL="68580" marR="68580" marT="0" marB="0" anchor="ctr"/>
                </a:tc>
                <a:tc rowSpan="2">
                  <a:txBody>
                    <a:bodyPr/>
                    <a:lstStyle/>
                    <a:p>
                      <a:pPr marL="0" marR="0" algn="ctr">
                        <a:spcBef>
                          <a:spcPts val="0"/>
                        </a:spcBef>
                        <a:spcAft>
                          <a:spcPts val="0"/>
                        </a:spcAft>
                      </a:pPr>
                      <a:r>
                        <a:rPr lang="en-US" sz="1400" dirty="0">
                          <a:effectLst/>
                        </a:rPr>
                        <a:t>2792 – Fringe Rate Limited Benefit</a:t>
                      </a:r>
                      <a:endParaRPr lang="en-US" sz="1400" dirty="0">
                        <a:effectLst/>
                        <a:latin typeface="Cambria"/>
                        <a:ea typeface="MS Mincho"/>
                        <a:cs typeface="Times New Roman"/>
                      </a:endParaRPr>
                    </a:p>
                  </a:txBody>
                  <a:tcPr marL="68580" marR="68580" marT="0" marB="0" anchor="ctr"/>
                </a:tc>
              </a:tr>
              <a:tr h="266700">
                <a:tc vMerge="1">
                  <a:txBody>
                    <a:bodyPr/>
                    <a:lstStyle/>
                    <a:p>
                      <a:endParaRPr lang="en-US"/>
                    </a:p>
                  </a:txBody>
                  <a:tcPr/>
                </a:tc>
                <a:tc>
                  <a:txBody>
                    <a:bodyPr/>
                    <a:lstStyle/>
                    <a:p>
                      <a:pPr marL="0" marR="0">
                        <a:spcBef>
                          <a:spcPts val="0"/>
                        </a:spcBef>
                        <a:spcAft>
                          <a:spcPts val="0"/>
                        </a:spcAft>
                      </a:pPr>
                      <a:r>
                        <a:rPr lang="en-US" sz="1400" dirty="0">
                          <a:effectLst/>
                        </a:rPr>
                        <a:t>2090 - Contractual Employee (C2)</a:t>
                      </a:r>
                      <a:endParaRPr lang="en-US" sz="1400" dirty="0">
                        <a:effectLst/>
                        <a:latin typeface="Cambria"/>
                        <a:ea typeface="MS Mincho"/>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92034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Faculty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497274"/>
              </p:ext>
            </p:extLst>
          </p:nvPr>
        </p:nvGraphicFramePr>
        <p:xfrm>
          <a:off x="704852" y="1190633"/>
          <a:ext cx="7886825" cy="3668481"/>
        </p:xfrm>
        <a:graphic>
          <a:graphicData uri="http://schemas.openxmlformats.org/drawingml/2006/table">
            <a:tbl>
              <a:tblPr>
                <a:tableStyleId>{5C22544A-7EE6-4342-B048-85BDC9FD1C3A}</a:tableStyleId>
              </a:tblPr>
              <a:tblGrid>
                <a:gridCol w="3014472"/>
                <a:gridCol w="787451"/>
                <a:gridCol w="787451"/>
                <a:gridCol w="787451"/>
                <a:gridCol w="787451"/>
                <a:gridCol w="787451"/>
                <a:gridCol w="213268"/>
                <a:gridCol w="721830"/>
              </a:tblGrid>
              <a:tr h="723892">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 13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 14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FY15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FY16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 17 </a:t>
                      </a:r>
                      <a:endParaRPr lang="en-US" sz="1400" b="1"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Change FY 16 - FY 17 </a:t>
                      </a:r>
                      <a:endParaRPr lang="en-US" sz="1400" b="1" i="0" u="none" strike="noStrike">
                        <a:solidFill>
                          <a:srgbClr val="000000"/>
                        </a:solidFill>
                        <a:effectLst/>
                        <a:latin typeface="Calibri"/>
                      </a:endParaRPr>
                    </a:p>
                  </a:txBody>
                  <a:tcPr marL="9525" marR="9525" marT="9525" marB="0" anchor="b"/>
                </a:tc>
              </a:tr>
              <a:tr h="237291">
                <a:tc>
                  <a:txBody>
                    <a:bodyPr/>
                    <a:lstStyle/>
                    <a:p>
                      <a:pPr algn="l" fontAlgn="b"/>
                      <a:r>
                        <a:rPr lang="en-US" sz="1400" u="none" strike="noStrike">
                          <a:effectLst/>
                        </a:rPr>
                        <a:t>Legislated Benefits</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63183">
                <a:tc>
                  <a:txBody>
                    <a:bodyPr/>
                    <a:lstStyle/>
                    <a:p>
                      <a:pPr algn="l" fontAlgn="b"/>
                      <a:r>
                        <a:rPr lang="en-US" sz="1400" u="none" strike="noStrike">
                          <a:effectLst/>
                        </a:rPr>
                        <a:t>   (FICA, Unemployment, Worker's Comp)</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5.9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5.9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5.9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6.1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6.0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(0.1)</a:t>
                      </a:r>
                      <a:endParaRPr lang="en-US" sz="1400" b="0" i="0" u="none" strike="noStrike">
                        <a:solidFill>
                          <a:srgbClr val="000000"/>
                        </a:solidFill>
                        <a:effectLst/>
                        <a:latin typeface="Calibri"/>
                      </a:endParaRPr>
                    </a:p>
                  </a:txBody>
                  <a:tcPr marL="9525" marR="9525" marT="9525" marB="0" anchor="b"/>
                </a:tc>
              </a:tr>
              <a:tr h="276225">
                <a:tc>
                  <a:txBody>
                    <a:bodyPr/>
                    <a:lstStyle/>
                    <a:p>
                      <a:pPr algn="l" fontAlgn="b"/>
                      <a:r>
                        <a:rPr lang="en-US" sz="1400" u="none" strike="noStrike" dirty="0">
                          <a:effectLst/>
                        </a:rPr>
                        <a:t>Health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6.3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6.4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5.7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6.7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0.7 </a:t>
                      </a:r>
                      <a:endParaRPr lang="en-US" sz="1400" b="0" i="0" u="none" strike="noStrike">
                        <a:solidFill>
                          <a:srgbClr val="000000"/>
                        </a:solidFill>
                        <a:effectLst/>
                        <a:latin typeface="Calibri"/>
                      </a:endParaRPr>
                    </a:p>
                  </a:txBody>
                  <a:tcPr marL="9525" marR="9525" marT="9525" marB="0" anchor="b"/>
                </a:tc>
              </a:tr>
              <a:tr h="266700">
                <a:tc>
                  <a:txBody>
                    <a:bodyPr/>
                    <a:lstStyle/>
                    <a:p>
                      <a:pPr algn="l" fontAlgn="b"/>
                      <a:r>
                        <a:rPr lang="en-US" sz="1400" u="none" strike="noStrike" dirty="0">
                          <a:effectLst/>
                        </a:rPr>
                        <a:t>Pension</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9.1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9.6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10.0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9.8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10.0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0.2 </a:t>
                      </a:r>
                      <a:endParaRPr lang="en-US" sz="1400" b="0" i="0" u="none" strike="noStrike">
                        <a:solidFill>
                          <a:srgbClr val="000000"/>
                        </a:solidFill>
                        <a:effectLst/>
                        <a:latin typeface="Calibri"/>
                      </a:endParaRPr>
                    </a:p>
                  </a:txBody>
                  <a:tcPr marL="9525" marR="9525" marT="9525" marB="0" anchor="b"/>
                </a:tc>
              </a:tr>
              <a:tr h="285750">
                <a:tc>
                  <a:txBody>
                    <a:bodyPr/>
                    <a:lstStyle/>
                    <a:p>
                      <a:pPr algn="l" fontAlgn="b"/>
                      <a:r>
                        <a:rPr lang="en-US" sz="1400" u="none" strike="noStrike" dirty="0">
                          <a:effectLst/>
                        </a:rPr>
                        <a:t>Post Retirement Health</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2.4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2.4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2.2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2.9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0.9 </a:t>
                      </a:r>
                      <a:endParaRPr lang="en-US" sz="1400" b="0" i="0" u="none" strike="noStrike">
                        <a:solidFill>
                          <a:srgbClr val="000000"/>
                        </a:solidFill>
                        <a:effectLst/>
                        <a:latin typeface="Calibri"/>
                      </a:endParaRPr>
                    </a:p>
                  </a:txBody>
                  <a:tcPr marL="9525" marR="9525" marT="9525" marB="0" anchor="b"/>
                </a:tc>
              </a:tr>
              <a:tr h="238125">
                <a:tc>
                  <a:txBody>
                    <a:bodyPr/>
                    <a:lstStyle/>
                    <a:p>
                      <a:pPr algn="l" fontAlgn="b"/>
                      <a:r>
                        <a:rPr lang="en-US" sz="1400" u="none" strike="noStrike" dirty="0">
                          <a:effectLst/>
                        </a:rPr>
                        <a:t>Other</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1.3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1.5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1.3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1.0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1.2 </a:t>
                      </a:r>
                      <a:endParaRPr lang="en-US" sz="1400" b="0" i="0" u="sng"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sng" strike="noStrike" dirty="0">
                          <a:effectLst/>
                        </a:rPr>
                        <a:t>          0.2 </a:t>
                      </a:r>
                      <a:endParaRPr lang="en-US" sz="1400" b="0" i="0" u="sng" strike="noStrike" dirty="0">
                        <a:solidFill>
                          <a:srgbClr val="000000"/>
                        </a:solidFill>
                        <a:effectLst/>
                        <a:latin typeface="Calibri"/>
                      </a:endParaRPr>
                    </a:p>
                  </a:txBody>
                  <a:tcPr marL="9525" marR="9525" marT="9525" marB="0" anchor="b"/>
                </a:tc>
              </a:tr>
              <a:tr h="304800">
                <a:tc>
                  <a:txBody>
                    <a:bodyPr/>
                    <a:lstStyle/>
                    <a:p>
                      <a:pPr algn="l" fontAlgn="b"/>
                      <a:r>
                        <a:rPr lang="en-US" sz="1400" u="none" strike="noStrike" dirty="0">
                          <a:effectLst/>
                        </a:rPr>
                        <a:t>Rate before Carryover</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25.0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25.8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25.1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24.9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26.8 </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1.9 </a:t>
                      </a:r>
                      <a:endParaRPr lang="en-US" sz="1400" b="0" i="0" u="none" strike="noStrike">
                        <a:solidFill>
                          <a:srgbClr val="000000"/>
                        </a:solidFill>
                        <a:effectLst/>
                        <a:latin typeface="Calibri"/>
                      </a:endParaRPr>
                    </a:p>
                  </a:txBody>
                  <a:tcPr marL="9525" marR="9525" marT="9525" marB="0" anchor="b"/>
                </a:tc>
              </a:tr>
              <a:tr h="257175">
                <a:tc>
                  <a:txBody>
                    <a:bodyPr/>
                    <a:lstStyle/>
                    <a:p>
                      <a:pPr algn="l" fontAlgn="b"/>
                      <a:r>
                        <a:rPr lang="en-US" sz="1400" u="none" strike="noStrike" dirty="0">
                          <a:effectLst/>
                        </a:rPr>
                        <a:t>Carryover</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(0.6)</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a:effectLst/>
                        </a:rPr>
                        <a:t>          (1.6)</a:t>
                      </a:r>
                      <a:endParaRPr lang="en-US" sz="1400" b="0" i="0" u="sng" strike="noStrike">
                        <a:solidFill>
                          <a:srgbClr val="000000"/>
                        </a:solidFill>
                        <a:effectLst/>
                        <a:latin typeface="Calibri"/>
                      </a:endParaRPr>
                    </a:p>
                  </a:txBody>
                  <a:tcPr marL="9525" marR="9525" marT="9525" marB="0" anchor="b"/>
                </a:tc>
                <a:tc>
                  <a:txBody>
                    <a:bodyPr/>
                    <a:lstStyle/>
                    <a:p>
                      <a:pPr algn="l" fontAlgn="b"/>
                      <a:r>
                        <a:rPr lang="en-US" sz="1400" u="sng" strike="noStrike" dirty="0">
                          <a:effectLst/>
                        </a:rPr>
                        <a:t>          (0.1)</a:t>
                      </a:r>
                      <a:endParaRPr lang="en-US" sz="1400" b="0" i="0" u="sng"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sng" strike="noStrike" dirty="0">
                          <a:effectLst/>
                        </a:rPr>
                        <a:t>          1.5 </a:t>
                      </a:r>
                      <a:endParaRPr lang="en-US" sz="1400" b="0" i="0" u="sng" strike="noStrike" dirty="0">
                        <a:solidFill>
                          <a:srgbClr val="000000"/>
                        </a:solidFill>
                        <a:effectLst/>
                        <a:latin typeface="Calibri"/>
                      </a:endParaRPr>
                    </a:p>
                  </a:txBody>
                  <a:tcPr marL="9525" marR="9525" marT="9525" marB="0" anchor="b"/>
                </a:tc>
              </a:tr>
              <a:tr h="266700">
                <a:tc>
                  <a:txBody>
                    <a:bodyPr/>
                    <a:lstStyle/>
                    <a:p>
                      <a:pPr algn="l" fontAlgn="b"/>
                      <a:r>
                        <a:rPr lang="en-US" sz="1400" u="none" strike="noStrike" dirty="0">
                          <a:effectLst/>
                        </a:rPr>
                        <a:t>Negotiated Rate (FY 17 Proposed)</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25.0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25.8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24.5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23.4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26.7 </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3.4 </a:t>
                      </a:r>
                      <a:endParaRPr lang="en-US" sz="1400" b="0" i="0" u="none" strike="noStrike">
                        <a:solidFill>
                          <a:srgbClr val="000000"/>
                        </a:solidFill>
                        <a:effectLst/>
                        <a:latin typeface="Calibri"/>
                      </a:endParaRPr>
                    </a:p>
                  </a:txBody>
                  <a:tcPr marL="9525" marR="9525" marT="9525" marB="0" anchor="b"/>
                </a:tc>
              </a:tr>
              <a:tr h="272415">
                <a:tc>
                  <a:txBody>
                    <a:bodyPr/>
                    <a:lstStyle/>
                    <a:p>
                      <a:pPr algn="l" fontAlgn="b"/>
                      <a:r>
                        <a:rPr lang="en-US" sz="1400" u="none" strike="noStrike" dirty="0">
                          <a:effectLst/>
                        </a:rPr>
                        <a:t>Actual Rate</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24.4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24.2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24.4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76225">
                <a:tc>
                  <a:txBody>
                    <a:bodyPr/>
                    <a:lstStyle/>
                    <a:p>
                      <a:pPr algn="l" fontAlgn="b"/>
                      <a:r>
                        <a:rPr lang="en-US" sz="1400" u="none" strike="noStrike" dirty="0">
                          <a:effectLst/>
                        </a:rPr>
                        <a:t>Carryover</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(0.6)</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(1.6)</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(0.1)</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bl>
          </a:graphicData>
        </a:graphic>
      </p:graphicFrame>
      <p:sp>
        <p:nvSpPr>
          <p:cNvPr id="5" name="TextBox 4"/>
          <p:cNvSpPr txBox="1"/>
          <p:nvPr/>
        </p:nvSpPr>
        <p:spPr>
          <a:xfrm>
            <a:off x="1628775" y="5438775"/>
            <a:ext cx="5734050" cy="923330"/>
          </a:xfrm>
          <a:prstGeom prst="rect">
            <a:avLst/>
          </a:prstGeom>
          <a:noFill/>
        </p:spPr>
        <p:txBody>
          <a:bodyPr wrap="square" rtlCol="0">
            <a:spAutoFit/>
          </a:bodyPr>
          <a:lstStyle/>
          <a:p>
            <a:r>
              <a:rPr lang="en-US" dirty="0" smtClean="0"/>
              <a:t>NOTE:  The componentized rates shared with sponsors allocates the carryover component to the various line items.  Please keep this chart internal.</a:t>
            </a:r>
            <a:endParaRPr lang="en-US" dirty="0"/>
          </a:p>
        </p:txBody>
      </p:sp>
    </p:spTree>
    <p:extLst>
      <p:ext uri="{BB962C8B-B14F-4D97-AF65-F5344CB8AC3E}">
        <p14:creationId xmlns:p14="http://schemas.microsoft.com/office/powerpoint/2010/main" val="232239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Staff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548557"/>
              </p:ext>
            </p:extLst>
          </p:nvPr>
        </p:nvGraphicFramePr>
        <p:xfrm>
          <a:off x="666752" y="1417642"/>
          <a:ext cx="8020049" cy="4101971"/>
        </p:xfrm>
        <a:graphic>
          <a:graphicData uri="http://schemas.openxmlformats.org/drawingml/2006/table">
            <a:tbl>
              <a:tblPr>
                <a:tableStyleId>{5C22544A-7EE6-4342-B048-85BDC9FD1C3A}</a:tableStyleId>
              </a:tblPr>
              <a:tblGrid>
                <a:gridCol w="3195239"/>
                <a:gridCol w="766857"/>
                <a:gridCol w="766857"/>
                <a:gridCol w="766857"/>
                <a:gridCol w="766857"/>
                <a:gridCol w="766857"/>
                <a:gridCol w="175738"/>
                <a:gridCol w="814787"/>
              </a:tblGrid>
              <a:tr h="782633">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 13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 14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FY15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FY16 </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 FY 17 </a:t>
                      </a:r>
                      <a:endParaRPr lang="en-US" sz="1400" b="1"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dirty="0">
                          <a:effectLst/>
                        </a:rPr>
                        <a:t> Change </a:t>
                      </a:r>
                      <a:endParaRPr lang="en-US" sz="1400" u="none" strike="noStrike" dirty="0" smtClean="0">
                        <a:effectLst/>
                      </a:endParaRPr>
                    </a:p>
                    <a:p>
                      <a:pPr algn="ctr" fontAlgn="ctr"/>
                      <a:r>
                        <a:rPr lang="en-US" sz="1400" u="none" strike="noStrike" dirty="0" smtClean="0">
                          <a:effectLst/>
                        </a:rPr>
                        <a:t>FY </a:t>
                      </a:r>
                      <a:r>
                        <a:rPr lang="en-US" sz="1400" u="none" strike="noStrike" dirty="0">
                          <a:effectLst/>
                        </a:rPr>
                        <a:t>16 </a:t>
                      </a:r>
                      <a:r>
                        <a:rPr lang="en-US" sz="1400" u="none" strike="noStrike" dirty="0" smtClean="0">
                          <a:effectLst/>
                        </a:rPr>
                        <a:t>– </a:t>
                      </a:r>
                    </a:p>
                    <a:p>
                      <a:pPr algn="ctr" fontAlgn="ctr"/>
                      <a:r>
                        <a:rPr lang="en-US" sz="1400" u="none" strike="noStrike" dirty="0" smtClean="0">
                          <a:effectLst/>
                        </a:rPr>
                        <a:t>FY </a:t>
                      </a:r>
                      <a:r>
                        <a:rPr lang="en-US" sz="1400" u="none" strike="noStrike" dirty="0">
                          <a:effectLst/>
                        </a:rPr>
                        <a:t>17 </a:t>
                      </a:r>
                      <a:endParaRPr lang="en-US" sz="1400" b="1" i="0" u="none" strike="noStrike" dirty="0">
                        <a:solidFill>
                          <a:srgbClr val="000000"/>
                        </a:solidFill>
                        <a:effectLst/>
                        <a:latin typeface="Calibri"/>
                      </a:endParaRPr>
                    </a:p>
                  </a:txBody>
                  <a:tcPr marL="9525" marR="9525" marT="9525" marB="0" anchor="ctr"/>
                </a:tc>
              </a:tr>
              <a:tr h="304257">
                <a:tc>
                  <a:txBody>
                    <a:bodyPr/>
                    <a:lstStyle/>
                    <a:p>
                      <a:pPr algn="l" fontAlgn="b"/>
                      <a:r>
                        <a:rPr lang="en-US" sz="1400" u="none" strike="noStrike">
                          <a:effectLst/>
                        </a:rPr>
                        <a:t>Legislated Benefits</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76768">
                <a:tc>
                  <a:txBody>
                    <a:bodyPr/>
                    <a:lstStyle/>
                    <a:p>
                      <a:pPr algn="l" fontAlgn="b"/>
                      <a:r>
                        <a:rPr lang="en-US" sz="1400" u="none" strike="noStrike">
                          <a:effectLst/>
                        </a:rPr>
                        <a:t>   (FICA, Unemployment, Worker's Comp)</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8.0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8.0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7.7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7.8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7.8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(0.0)</a:t>
                      </a:r>
                      <a:endParaRPr lang="en-US" sz="1400" b="0" i="0" u="none" strike="noStrike">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Health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15.7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15.9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14.6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15.6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16.3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0.7 </a:t>
                      </a:r>
                      <a:endParaRPr lang="en-US" sz="1400" b="0" i="0" u="none" strike="noStrike">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Pension</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9.1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9.6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10.0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9.8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10.1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0.3 </a:t>
                      </a:r>
                      <a:endParaRPr lang="en-US" sz="1400" b="0" i="0" u="none" strike="noStrike">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Post Retirement Health</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6.1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5.6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5.1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7.0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1.9 </a:t>
                      </a:r>
                      <a:endParaRPr lang="en-US" sz="1400" b="0" i="0" u="none" strike="noStrike">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Other</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sng" strike="noStrike" dirty="0">
                          <a:effectLst/>
                        </a:rPr>
                        <a:t>       1.2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1.5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1.3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1.0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1.2 </a:t>
                      </a:r>
                      <a:endParaRPr lang="en-US" sz="1400" b="0" i="0" u="sng"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sng" strike="noStrike" dirty="0">
                          <a:effectLst/>
                        </a:rPr>
                        <a:t>        0.2 </a:t>
                      </a:r>
                      <a:endParaRPr lang="en-US" sz="1400" b="0" i="0" u="sng" strike="noStrike" dirty="0">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Rate before Carryover</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40.0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41.0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39.3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39.3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42.3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3.1 </a:t>
                      </a:r>
                      <a:endParaRPr lang="en-US" sz="1400" b="0" i="0" u="none" strike="noStrike">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Carry over</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sng" strike="noStrike" dirty="0">
                          <a:effectLst/>
                        </a:rPr>
                        <a:t>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(0.7)</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(4.2)</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(0.5)</a:t>
                      </a:r>
                      <a:endParaRPr lang="en-US" sz="1400" b="0" i="0" u="sng"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sng" strike="noStrike" dirty="0">
                          <a:effectLst/>
                        </a:rPr>
                        <a:t>        3.7 </a:t>
                      </a:r>
                      <a:endParaRPr lang="en-US" sz="1400" b="0" i="0" u="sng" strike="noStrike" dirty="0">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Negotiated Rate (FY 17 Proposed)</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40.0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41.0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38.7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35.1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41.8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6.7 </a:t>
                      </a:r>
                      <a:endParaRPr lang="en-US" sz="1400" b="0" i="0" u="none" strike="noStrike">
                        <a:solidFill>
                          <a:srgbClr val="000000"/>
                        </a:solidFill>
                        <a:effectLst/>
                        <a:latin typeface="Calibri"/>
                      </a:endParaRPr>
                    </a:p>
                  </a:txBody>
                  <a:tcPr marL="9525" marR="9525" marT="9525" marB="0" anchor="b"/>
                </a:tc>
              </a:tr>
              <a:tr h="304257">
                <a:tc>
                  <a:txBody>
                    <a:bodyPr/>
                    <a:lstStyle/>
                    <a:p>
                      <a:pPr algn="l" fontAlgn="b"/>
                      <a:r>
                        <a:rPr lang="en-US" sz="1400" u="none" strike="noStrike" dirty="0">
                          <a:effectLst/>
                        </a:rPr>
                        <a:t>Actual </a:t>
                      </a:r>
                      <a:r>
                        <a:rPr lang="en-US" sz="1400" u="none" strike="noStrike" dirty="0" smtClean="0">
                          <a:effectLst/>
                        </a:rPr>
                        <a:t>Rate (including carryover)</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39.3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36.8 </a:t>
                      </a:r>
                      <a:endParaRPr lang="en-US" sz="1400" b="0" i="0" u="sng" strike="noStrike" dirty="0">
                        <a:solidFill>
                          <a:srgbClr val="000000"/>
                        </a:solidFill>
                        <a:effectLst/>
                        <a:latin typeface="Calibri"/>
                      </a:endParaRPr>
                    </a:p>
                  </a:txBody>
                  <a:tcPr marL="9525" marR="9525" marT="9525" marB="0" anchor="b"/>
                </a:tc>
                <a:tc>
                  <a:txBody>
                    <a:bodyPr/>
                    <a:lstStyle/>
                    <a:p>
                      <a:pPr algn="l" fontAlgn="b"/>
                      <a:r>
                        <a:rPr lang="en-US" sz="1400" u="sng" strike="noStrike" dirty="0">
                          <a:effectLst/>
                        </a:rPr>
                        <a:t>    38.2 </a:t>
                      </a:r>
                      <a:endParaRPr lang="en-US" sz="1400" b="0" i="0" u="sng"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304257">
                <a:tc>
                  <a:txBody>
                    <a:bodyPr/>
                    <a:lstStyle/>
                    <a:p>
                      <a:pPr algn="l" fontAlgn="b"/>
                      <a:r>
                        <a:rPr lang="en-US" sz="1400" u="none" strike="noStrike">
                          <a:effectLst/>
                        </a:rPr>
                        <a:t>Carryover</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(0.7)</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(4.2)</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(0.5)</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bl>
          </a:graphicData>
        </a:graphic>
      </p:graphicFrame>
      <p:sp>
        <p:nvSpPr>
          <p:cNvPr id="5" name="TextBox 4"/>
          <p:cNvSpPr txBox="1"/>
          <p:nvPr/>
        </p:nvSpPr>
        <p:spPr>
          <a:xfrm>
            <a:off x="1543050" y="5667375"/>
            <a:ext cx="5734050" cy="923330"/>
          </a:xfrm>
          <a:prstGeom prst="rect">
            <a:avLst/>
          </a:prstGeom>
          <a:noFill/>
        </p:spPr>
        <p:txBody>
          <a:bodyPr wrap="square" rtlCol="0">
            <a:spAutoFit/>
          </a:bodyPr>
          <a:lstStyle/>
          <a:p>
            <a:r>
              <a:rPr lang="en-US" dirty="0" smtClean="0"/>
              <a:t>NOTE:  The componentized rates shared with sponsors allocates the carryover component to the various line items.  Please keep this chart internal.</a:t>
            </a:r>
            <a:endParaRPr lang="en-US" dirty="0"/>
          </a:p>
        </p:txBody>
      </p:sp>
    </p:spTree>
    <p:extLst>
      <p:ext uri="{BB962C8B-B14F-4D97-AF65-F5344CB8AC3E}">
        <p14:creationId xmlns:p14="http://schemas.microsoft.com/office/powerpoint/2010/main" val="373871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 Updates</a:t>
            </a:r>
            <a:br>
              <a:rPr lang="en-US" b="1" dirty="0" smtClean="0"/>
            </a:br>
            <a:r>
              <a:rPr lang="en-US" b="1" dirty="0" smtClean="0"/>
              <a:t>1</a:t>
            </a:r>
            <a:r>
              <a:rPr lang="en-US" b="1" baseline="30000" dirty="0" smtClean="0"/>
              <a:t>st</a:t>
            </a:r>
            <a:r>
              <a:rPr lang="en-US" b="1" dirty="0" smtClean="0"/>
              <a:t> Quarter 2016</a:t>
            </a:r>
            <a:endParaRPr lang="en-US" b="1" dirty="0"/>
          </a:p>
        </p:txBody>
      </p:sp>
      <p:sp>
        <p:nvSpPr>
          <p:cNvPr id="3" name="Subtitle 2"/>
          <p:cNvSpPr>
            <a:spLocks noGrp="1"/>
          </p:cNvSpPr>
          <p:nvPr>
            <p:ph type="subTitle" idx="1"/>
          </p:nvPr>
        </p:nvSpPr>
        <p:spPr/>
        <p:txBody>
          <a:bodyPr/>
          <a:lstStyle/>
          <a:p>
            <a:r>
              <a:rPr lang="en-US" dirty="0" smtClean="0"/>
              <a:t>February 18, 2016</a:t>
            </a:r>
          </a:p>
          <a:p>
            <a:r>
              <a:rPr lang="en-US" dirty="0" smtClean="0"/>
              <a:t>2:30 – 4:00 pm</a:t>
            </a:r>
          </a:p>
        </p:txBody>
      </p:sp>
    </p:spTree>
    <p:extLst>
      <p:ext uri="{BB962C8B-B14F-4D97-AF65-F5344CB8AC3E}">
        <p14:creationId xmlns:p14="http://schemas.microsoft.com/office/powerpoint/2010/main" val="1884752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Policy/Procedure on Compensation Overpayments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Policy:  VIII-99.02 </a:t>
            </a:r>
            <a:r>
              <a:rPr lang="en-US" dirty="0"/>
              <a:t>UMB Compensation Overpayment and </a:t>
            </a:r>
            <a:r>
              <a:rPr lang="en-US" dirty="0" smtClean="0"/>
              <a:t>Recovery</a:t>
            </a:r>
          </a:p>
          <a:p>
            <a:r>
              <a:rPr lang="en-US" dirty="0" smtClean="0"/>
              <a:t>Procedure: Financial </a:t>
            </a:r>
            <a:r>
              <a:rPr lang="en-US" dirty="0"/>
              <a:t>Services Standard Operating Procedure  No. 3315. </a:t>
            </a:r>
          </a:p>
          <a:p>
            <a:pPr marL="457200" lvl="1" indent="0" algn="ctr">
              <a:buNone/>
            </a:pPr>
            <a:r>
              <a:rPr lang="en-US" sz="3200" dirty="0" smtClean="0"/>
              <a:t>Compensation Overpayment and Recovery</a:t>
            </a:r>
            <a:endParaRPr lang="en-US" sz="3200" dirty="0"/>
          </a:p>
          <a:p>
            <a:endParaRPr lang="en-US" dirty="0" smtClean="0"/>
          </a:p>
          <a:p>
            <a:r>
              <a:rPr lang="en-US" dirty="0" smtClean="0"/>
              <a:t>Training for payroll reps/other interested parties</a:t>
            </a:r>
          </a:p>
          <a:p>
            <a:pPr lvl="1"/>
            <a:r>
              <a:rPr lang="en-US" dirty="0" smtClean="0"/>
              <a:t>Thursday, March 3</a:t>
            </a:r>
            <a:r>
              <a:rPr lang="en-US" baseline="30000" dirty="0" smtClean="0"/>
              <a:t>rd</a:t>
            </a:r>
            <a:r>
              <a:rPr lang="en-US" dirty="0" smtClean="0"/>
              <a:t>, 1:30 – 4:00, SOD, Rm. G-205</a:t>
            </a:r>
          </a:p>
          <a:p>
            <a:pPr lvl="1"/>
            <a:r>
              <a:rPr lang="en-US" dirty="0" smtClean="0"/>
              <a:t>Sign up online:</a:t>
            </a:r>
          </a:p>
          <a:p>
            <a:pPr marL="0" indent="0">
              <a:buNone/>
            </a:pPr>
            <a:endParaRPr lang="en-US" u="sng" dirty="0" smtClean="0">
              <a:hlinkClick r:id="rId2"/>
            </a:endParaRPr>
          </a:p>
          <a:p>
            <a:pPr marL="0" indent="0" algn="ctr">
              <a:buNone/>
            </a:pPr>
            <a:r>
              <a:rPr lang="en-US" u="sng" dirty="0" smtClean="0">
                <a:hlinkClick r:id="rId2"/>
              </a:rPr>
              <a:t>https</a:t>
            </a:r>
            <a:r>
              <a:rPr lang="en-US" u="sng" dirty="0">
                <a:hlinkClick r:id="rId2"/>
              </a:rPr>
              <a:t>://cf.umaryland.edu/cits_training/show_schedule.cfm?cid=112</a:t>
            </a:r>
            <a:endParaRPr lang="en-US" sz="2800" dirty="0"/>
          </a:p>
          <a:p>
            <a:pPr marL="0" indent="0" algn="ctr">
              <a:buNone/>
            </a:pPr>
            <a:r>
              <a:rPr lang="en-US" dirty="0"/>
              <a:t> </a:t>
            </a:r>
            <a:endParaRPr lang="en-US" sz="2800" dirty="0"/>
          </a:p>
          <a:p>
            <a:pPr marL="0" indent="0" algn="ctr">
              <a:buNone/>
            </a:pPr>
            <a:r>
              <a:rPr lang="en-US" dirty="0"/>
              <a:t>Course Name:  Compensation Overpayment and Recovery Policy and </a:t>
            </a:r>
            <a:r>
              <a:rPr lang="en-US" dirty="0" smtClean="0"/>
              <a:t>Procedure</a:t>
            </a:r>
            <a:r>
              <a:rPr lang="en-US" dirty="0"/>
              <a:t> </a:t>
            </a:r>
            <a:endParaRPr lang="en-US" sz="2800" dirty="0"/>
          </a:p>
          <a:p>
            <a:pPr marL="0" indent="0" algn="ctr">
              <a:buNone/>
            </a:pPr>
            <a:endParaRPr lang="en-US" dirty="0" smtClean="0"/>
          </a:p>
          <a:p>
            <a:pPr marL="0" indent="0" algn="ctr">
              <a:buNone/>
            </a:pPr>
            <a:r>
              <a:rPr lang="en-US" dirty="0" smtClean="0"/>
              <a:t>Course </a:t>
            </a:r>
            <a:r>
              <a:rPr lang="en-US" dirty="0"/>
              <a:t>Type:  </a:t>
            </a:r>
            <a:r>
              <a:rPr lang="en-US" dirty="0" err="1"/>
              <a:t>eUMB</a:t>
            </a:r>
            <a:r>
              <a:rPr lang="en-US" dirty="0"/>
              <a:t> HRMS</a:t>
            </a:r>
            <a:endParaRPr lang="en-US" sz="2800" dirty="0"/>
          </a:p>
          <a:p>
            <a:pPr lvl="1"/>
            <a:endParaRPr lang="en-US" dirty="0" smtClean="0"/>
          </a:p>
          <a:p>
            <a:endParaRPr lang="en-US" dirty="0"/>
          </a:p>
        </p:txBody>
      </p:sp>
    </p:spTree>
    <p:extLst>
      <p:ext uri="{BB962C8B-B14F-4D97-AF65-F5344CB8AC3E}">
        <p14:creationId xmlns:p14="http://schemas.microsoft.com/office/powerpoint/2010/main" val="28252665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81162"/>
          </a:xfrm>
        </p:spPr>
        <p:txBody>
          <a:bodyPr>
            <a:normAutofit fontScale="90000"/>
          </a:bodyPr>
          <a:lstStyle/>
          <a:p>
            <a:r>
              <a:rPr lang="en-US" dirty="0" smtClean="0"/>
              <a:t>Compensation Overpayments – What Research Administrators Need to Know</a:t>
            </a:r>
            <a:endParaRPr lang="en-US" dirty="0"/>
          </a:p>
        </p:txBody>
      </p:sp>
      <p:sp>
        <p:nvSpPr>
          <p:cNvPr id="3" name="Content Placeholder 2"/>
          <p:cNvSpPr>
            <a:spLocks noGrp="1"/>
          </p:cNvSpPr>
          <p:nvPr>
            <p:ph idx="1"/>
          </p:nvPr>
        </p:nvSpPr>
        <p:spPr>
          <a:xfrm>
            <a:off x="457200" y="1955800"/>
            <a:ext cx="8229600" cy="4525963"/>
          </a:xfrm>
        </p:spPr>
        <p:txBody>
          <a:bodyPr>
            <a:normAutofit fontScale="85000" lnSpcReduction="20000"/>
          </a:bodyPr>
          <a:lstStyle/>
          <a:p>
            <a:r>
              <a:rPr lang="en-US" dirty="0" smtClean="0"/>
              <a:t>Once overpayments are identified and reported to FS-Payroll, charges will be immediately removed from all funding sources</a:t>
            </a:r>
          </a:p>
          <a:p>
            <a:r>
              <a:rPr lang="en-US" dirty="0" smtClean="0"/>
              <a:t>If payment will be recovered from future payroll deductions, the outstanding balance will be in the department’s PCA project in account 2150</a:t>
            </a:r>
          </a:p>
          <a:p>
            <a:pPr lvl="1"/>
            <a:r>
              <a:rPr lang="en-US" dirty="0" smtClean="0"/>
              <a:t>Don’t try to move the 2150 balance by DR, it will be rejected</a:t>
            </a:r>
          </a:p>
          <a:p>
            <a:r>
              <a:rPr lang="en-US" dirty="0" smtClean="0"/>
              <a:t>If payment will be recovered by check from the employee, the outstanding balance will be recorded in a balance sheet account and tracked in Customer Billing</a:t>
            </a:r>
          </a:p>
        </p:txBody>
      </p:sp>
    </p:spTree>
    <p:extLst>
      <p:ext uri="{BB962C8B-B14F-4D97-AF65-F5344CB8AC3E}">
        <p14:creationId xmlns:p14="http://schemas.microsoft.com/office/powerpoint/2010/main" val="32678089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 New Procedure</a:t>
            </a:r>
            <a:endParaRPr lang="en-US" dirty="0"/>
          </a:p>
        </p:txBody>
      </p:sp>
      <p:sp>
        <p:nvSpPr>
          <p:cNvPr id="3" name="Content Placeholder 2"/>
          <p:cNvSpPr>
            <a:spLocks noGrp="1"/>
          </p:cNvSpPr>
          <p:nvPr>
            <p:ph idx="1"/>
          </p:nvPr>
        </p:nvSpPr>
        <p:spPr/>
        <p:txBody>
          <a:bodyPr/>
          <a:lstStyle/>
          <a:p>
            <a:r>
              <a:rPr lang="en-US" dirty="0" smtClean="0"/>
              <a:t>Fully effective now</a:t>
            </a:r>
          </a:p>
          <a:p>
            <a:r>
              <a:rPr lang="en-US" dirty="0" smtClean="0"/>
              <a:t>Have been transitioning to this over the past year</a:t>
            </a:r>
          </a:p>
          <a:p>
            <a:r>
              <a:rPr lang="en-US" dirty="0" smtClean="0"/>
              <a:t>Still have outstanding balances recorded under older methodologies</a:t>
            </a:r>
          </a:p>
          <a:p>
            <a:pPr lvl="1"/>
            <a:r>
              <a:rPr lang="en-US" dirty="0" smtClean="0"/>
              <a:t>Over the next couple of months SPAC-CC and FS-Payroll will be working together to move all outstanding balances to the new methodology</a:t>
            </a:r>
            <a:endParaRPr lang="en-US" dirty="0"/>
          </a:p>
        </p:txBody>
      </p:sp>
    </p:spTree>
    <p:extLst>
      <p:ext uri="{BB962C8B-B14F-4D97-AF65-F5344CB8AC3E}">
        <p14:creationId xmlns:p14="http://schemas.microsoft.com/office/powerpoint/2010/main" val="29483514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Shameless Plea</a:t>
            </a:r>
            <a:endParaRPr lang="en-US" dirty="0"/>
          </a:p>
        </p:txBody>
      </p:sp>
      <p:sp>
        <p:nvSpPr>
          <p:cNvPr id="3" name="Content Placeholder 2"/>
          <p:cNvSpPr>
            <a:spLocks noGrp="1"/>
          </p:cNvSpPr>
          <p:nvPr>
            <p:ph idx="1"/>
          </p:nvPr>
        </p:nvSpPr>
        <p:spPr/>
        <p:txBody>
          <a:bodyPr/>
          <a:lstStyle/>
          <a:p>
            <a:r>
              <a:rPr lang="en-US" dirty="0" smtClean="0"/>
              <a:t>Overpayments are a tremendous drain on resources (Department, HR, Payroll, General Accounting, Cost, SPAC, etc.)</a:t>
            </a:r>
          </a:p>
          <a:p>
            <a:r>
              <a:rPr lang="en-US" dirty="0" smtClean="0"/>
              <a:t>Overpayments represent a risk of financial loss</a:t>
            </a:r>
          </a:p>
          <a:p>
            <a:r>
              <a:rPr lang="en-US" dirty="0" smtClean="0"/>
              <a:t>Overpayments may cause us to </a:t>
            </a:r>
            <a:r>
              <a:rPr lang="en-US" dirty="0" err="1" smtClean="0"/>
              <a:t>rereport</a:t>
            </a:r>
            <a:r>
              <a:rPr lang="en-US" dirty="0" smtClean="0"/>
              <a:t> grants and issue refunds to sponsors</a:t>
            </a:r>
          </a:p>
          <a:p>
            <a:r>
              <a:rPr lang="en-US" dirty="0" smtClean="0"/>
              <a:t>They happen at an unacceptable level</a:t>
            </a:r>
          </a:p>
          <a:p>
            <a:endParaRPr lang="en-US" dirty="0" smtClean="0"/>
          </a:p>
          <a:p>
            <a:endParaRPr lang="en-US" dirty="0"/>
          </a:p>
        </p:txBody>
      </p:sp>
    </p:spTree>
    <p:extLst>
      <p:ext uri="{BB962C8B-B14F-4D97-AF65-F5344CB8AC3E}">
        <p14:creationId xmlns:p14="http://schemas.microsoft.com/office/powerpoint/2010/main" val="24779015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Overpayments</a:t>
            </a:r>
            <a:endParaRPr lang="en-US" dirty="0"/>
          </a:p>
        </p:txBody>
      </p:sp>
      <p:sp>
        <p:nvSpPr>
          <p:cNvPr id="3" name="Content Placeholder 2"/>
          <p:cNvSpPr>
            <a:spLocks noGrp="1"/>
          </p:cNvSpPr>
          <p:nvPr>
            <p:ph idx="1"/>
          </p:nvPr>
        </p:nvSpPr>
        <p:spPr/>
        <p:txBody>
          <a:bodyPr/>
          <a:lstStyle/>
          <a:p>
            <a:r>
              <a:rPr lang="en-US" dirty="0" smtClean="0"/>
              <a:t>Get timesheets done timely</a:t>
            </a:r>
          </a:p>
          <a:p>
            <a:r>
              <a:rPr lang="en-US" dirty="0" smtClean="0"/>
              <a:t>Timely VA appointment changes</a:t>
            </a:r>
          </a:p>
          <a:p>
            <a:r>
              <a:rPr lang="en-US" dirty="0" smtClean="0"/>
              <a:t>Terminations done timely</a:t>
            </a:r>
          </a:p>
          <a:p>
            <a:r>
              <a:rPr lang="en-US" dirty="0" smtClean="0"/>
              <a:t>FTE changes done timely</a:t>
            </a:r>
            <a:endParaRPr lang="en-US" dirty="0"/>
          </a:p>
        </p:txBody>
      </p:sp>
    </p:spTree>
    <p:extLst>
      <p:ext uri="{BB962C8B-B14F-4D97-AF65-F5344CB8AC3E}">
        <p14:creationId xmlns:p14="http://schemas.microsoft.com/office/powerpoint/2010/main" val="1316154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p:txBody>
          <a:bodyPr>
            <a:normAutofit/>
          </a:bodyPr>
          <a:lstStyle/>
          <a:p>
            <a:r>
              <a:rPr lang="en-US" dirty="0" smtClean="0"/>
              <a:t>Both presentations will be available on SPA and SPAC websites</a:t>
            </a:r>
          </a:p>
          <a:p>
            <a:pPr marL="0" indent="0">
              <a:buNone/>
            </a:pPr>
            <a:endParaRPr lang="en-US" dirty="0" smtClean="0"/>
          </a:p>
          <a:p>
            <a:r>
              <a:rPr lang="en-US" dirty="0" smtClean="0"/>
              <a:t>Thanks for joining us today!</a:t>
            </a:r>
            <a:endParaRPr lang="en-US" dirty="0"/>
          </a:p>
        </p:txBody>
      </p:sp>
    </p:spTree>
    <p:extLst>
      <p:ext uri="{BB962C8B-B14F-4D97-AF65-F5344CB8AC3E}">
        <p14:creationId xmlns:p14="http://schemas.microsoft.com/office/powerpoint/2010/main" val="27979366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Kid Question.jpg"/>
          <p:cNvPicPr>
            <a:picLocks noGrp="1" noChangeAspect="1"/>
          </p:cNvPicPr>
          <p:nvPr>
            <p:ph idx="1"/>
          </p:nvPr>
        </p:nvPicPr>
        <p:blipFill>
          <a:blip r:embed="rId3"/>
          <a:srcRect l="-40915" r="-40915"/>
          <a:stretch>
            <a:fillRect/>
          </a:stretch>
        </p:blipFill>
        <p:spPr/>
      </p:pic>
    </p:spTree>
    <p:extLst>
      <p:ext uri="{BB962C8B-B14F-4D97-AF65-F5344CB8AC3E}">
        <p14:creationId xmlns:p14="http://schemas.microsoft.com/office/powerpoint/2010/main" val="35986708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dirty="0" smtClean="0"/>
              <a:t>New SPA Organization Chart</a:t>
            </a:r>
          </a:p>
          <a:p>
            <a:r>
              <a:rPr lang="en-US" dirty="0" smtClean="0"/>
              <a:t>KC Updates</a:t>
            </a:r>
          </a:p>
          <a:p>
            <a:r>
              <a:rPr lang="en-US" dirty="0" smtClean="0"/>
              <a:t>Research Matters Forum</a:t>
            </a:r>
          </a:p>
          <a:p>
            <a:r>
              <a:rPr lang="en-US" dirty="0" smtClean="0"/>
              <a:t>Federal and Sponsor Notices</a:t>
            </a:r>
          </a:p>
          <a:p>
            <a:r>
              <a:rPr lang="en-US" dirty="0" smtClean="0"/>
              <a:t>Reminders</a:t>
            </a:r>
            <a:endParaRPr lang="en-US" dirty="0"/>
          </a:p>
          <a:p>
            <a:pPr marL="0" indent="0">
              <a:buNone/>
            </a:pPr>
            <a:endParaRPr lang="en-US" dirty="0"/>
          </a:p>
        </p:txBody>
      </p:sp>
    </p:spTree>
    <p:extLst>
      <p:ext uri="{BB962C8B-B14F-4D97-AF65-F5344CB8AC3E}">
        <p14:creationId xmlns:p14="http://schemas.microsoft.com/office/powerpoint/2010/main" val="2919398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SPA</a:t>
            </a:r>
            <a:endParaRPr lang="en-US" dirty="0"/>
          </a:p>
        </p:txBody>
      </p:sp>
      <p:sp>
        <p:nvSpPr>
          <p:cNvPr id="3" name="Content Placeholder 2"/>
          <p:cNvSpPr>
            <a:spLocks noGrp="1"/>
          </p:cNvSpPr>
          <p:nvPr>
            <p:ph idx="1"/>
          </p:nvPr>
        </p:nvSpPr>
        <p:spPr/>
        <p:txBody>
          <a:bodyPr/>
          <a:lstStyle/>
          <a:p>
            <a:r>
              <a:rPr lang="en-US" dirty="0" smtClean="0"/>
              <a:t>Team White</a:t>
            </a:r>
          </a:p>
          <a:p>
            <a:pPr lvl="1"/>
            <a:r>
              <a:rPr lang="en-US" dirty="0" smtClean="0"/>
              <a:t>Richard </a:t>
            </a:r>
            <a:r>
              <a:rPr lang="en-US" dirty="0" err="1" smtClean="0"/>
              <a:t>Ingrao</a:t>
            </a:r>
            <a:r>
              <a:rPr lang="en-US" dirty="0" smtClean="0"/>
              <a:t>, J.D., Manager</a:t>
            </a:r>
          </a:p>
          <a:p>
            <a:pPr lvl="2"/>
            <a:r>
              <a:rPr lang="en-US" dirty="0" smtClean="0"/>
              <a:t>Christine Toalapi (Ballwanz)—Proposals </a:t>
            </a:r>
          </a:p>
          <a:p>
            <a:pPr lvl="2"/>
            <a:r>
              <a:rPr lang="en-US" dirty="0" smtClean="0"/>
              <a:t>Briana Clark—Proposals </a:t>
            </a:r>
          </a:p>
          <a:p>
            <a:pPr lvl="2"/>
            <a:r>
              <a:rPr lang="en-US" dirty="0"/>
              <a:t>Denise </a:t>
            </a:r>
            <a:r>
              <a:rPr lang="en-US" dirty="0" smtClean="0"/>
              <a:t>Meyer—Contracts and </a:t>
            </a:r>
            <a:r>
              <a:rPr lang="en-US" dirty="0"/>
              <a:t>Outgoing Subcontracts</a:t>
            </a:r>
          </a:p>
          <a:p>
            <a:pPr lvl="2"/>
            <a:r>
              <a:rPr lang="en-US" dirty="0"/>
              <a:t>Emmanuel </a:t>
            </a:r>
            <a:r>
              <a:rPr lang="en-US" dirty="0" err="1" smtClean="0"/>
              <a:t>Shodeinde</a:t>
            </a:r>
            <a:r>
              <a:rPr lang="en-US" dirty="0" smtClean="0"/>
              <a:t>, J.D.—Contracts </a:t>
            </a:r>
            <a:r>
              <a:rPr lang="en-US" dirty="0"/>
              <a:t>and Outgoing Subcontracts</a:t>
            </a:r>
          </a:p>
        </p:txBody>
      </p:sp>
    </p:spTree>
    <p:extLst>
      <p:ext uri="{BB962C8B-B14F-4D97-AF65-F5344CB8AC3E}">
        <p14:creationId xmlns:p14="http://schemas.microsoft.com/office/powerpoint/2010/main" val="715367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SPA</a:t>
            </a:r>
          </a:p>
        </p:txBody>
      </p:sp>
      <p:sp>
        <p:nvSpPr>
          <p:cNvPr id="3" name="Content Placeholder 2"/>
          <p:cNvSpPr>
            <a:spLocks noGrp="1"/>
          </p:cNvSpPr>
          <p:nvPr>
            <p:ph idx="1"/>
          </p:nvPr>
        </p:nvSpPr>
        <p:spPr/>
        <p:txBody>
          <a:bodyPr/>
          <a:lstStyle/>
          <a:p>
            <a:r>
              <a:rPr lang="en-US" dirty="0" smtClean="0"/>
              <a:t>Team Red	</a:t>
            </a:r>
          </a:p>
          <a:p>
            <a:pPr lvl="1"/>
            <a:r>
              <a:rPr lang="en-US" dirty="0" smtClean="0"/>
              <a:t>Gregory Sorensen</a:t>
            </a:r>
          </a:p>
          <a:p>
            <a:pPr lvl="2"/>
            <a:r>
              <a:rPr lang="en-US" dirty="0"/>
              <a:t>Towanda </a:t>
            </a:r>
            <a:r>
              <a:rPr lang="en-US" dirty="0" smtClean="0"/>
              <a:t>Gilliam—Proposals </a:t>
            </a:r>
            <a:endParaRPr lang="en-US" dirty="0"/>
          </a:p>
          <a:p>
            <a:pPr lvl="2"/>
            <a:r>
              <a:rPr lang="en-US" dirty="0"/>
              <a:t>Marie </a:t>
            </a:r>
            <a:r>
              <a:rPr lang="en-US" dirty="0" smtClean="0"/>
              <a:t>Coolahan—Proposals</a:t>
            </a:r>
            <a:endParaRPr lang="en-US" dirty="0"/>
          </a:p>
          <a:p>
            <a:pPr lvl="2"/>
            <a:r>
              <a:rPr lang="en-US" dirty="0"/>
              <a:t>Stacey </a:t>
            </a:r>
            <a:r>
              <a:rPr lang="en-US" dirty="0" smtClean="0"/>
              <a:t>Boyd—Contracts </a:t>
            </a:r>
            <a:r>
              <a:rPr lang="en-US" dirty="0"/>
              <a:t>and Outgoing Subcontracts</a:t>
            </a:r>
          </a:p>
          <a:p>
            <a:pPr lvl="2"/>
            <a:r>
              <a:rPr lang="en-US" dirty="0"/>
              <a:t>Venzula Harris </a:t>
            </a:r>
            <a:r>
              <a:rPr lang="en-US" dirty="0" smtClean="0"/>
              <a:t>–Contracts and </a:t>
            </a:r>
            <a:r>
              <a:rPr lang="en-US" dirty="0"/>
              <a:t>Outgoing Subcontracts</a:t>
            </a:r>
          </a:p>
          <a:p>
            <a:pPr lvl="2"/>
            <a:endParaRPr lang="en-US" dirty="0"/>
          </a:p>
        </p:txBody>
      </p:sp>
    </p:spTree>
    <p:extLst>
      <p:ext uri="{BB962C8B-B14F-4D97-AF65-F5344CB8AC3E}">
        <p14:creationId xmlns:p14="http://schemas.microsoft.com/office/powerpoint/2010/main" val="38624587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SPA</a:t>
            </a:r>
          </a:p>
        </p:txBody>
      </p:sp>
      <p:sp>
        <p:nvSpPr>
          <p:cNvPr id="3" name="Content Placeholder 2"/>
          <p:cNvSpPr>
            <a:spLocks noGrp="1"/>
          </p:cNvSpPr>
          <p:nvPr>
            <p:ph idx="1"/>
          </p:nvPr>
        </p:nvSpPr>
        <p:spPr/>
        <p:txBody>
          <a:bodyPr/>
          <a:lstStyle/>
          <a:p>
            <a:r>
              <a:rPr lang="en-US" dirty="0" smtClean="0"/>
              <a:t>Team Yellow	</a:t>
            </a:r>
          </a:p>
          <a:p>
            <a:pPr lvl="1"/>
            <a:r>
              <a:rPr lang="en-US" dirty="0"/>
              <a:t>Jeanne Galvin-</a:t>
            </a:r>
            <a:r>
              <a:rPr lang="en-US" dirty="0" smtClean="0"/>
              <a:t>Clarke, CRA, </a:t>
            </a:r>
            <a:r>
              <a:rPr lang="en-US" dirty="0"/>
              <a:t>Manager</a:t>
            </a:r>
          </a:p>
          <a:p>
            <a:pPr lvl="2"/>
            <a:r>
              <a:rPr lang="en-US" dirty="0"/>
              <a:t>Debbie </a:t>
            </a:r>
            <a:r>
              <a:rPr lang="en-US" dirty="0" smtClean="0"/>
              <a:t>Griffith</a:t>
            </a:r>
            <a:r>
              <a:rPr lang="en-US" dirty="0"/>
              <a:t>—Proposals </a:t>
            </a:r>
            <a:endParaRPr lang="en-US" dirty="0" smtClean="0"/>
          </a:p>
          <a:p>
            <a:pPr lvl="2"/>
            <a:r>
              <a:rPr lang="en-US" dirty="0" smtClean="0"/>
              <a:t>Suzanne </a:t>
            </a:r>
            <a:r>
              <a:rPr lang="en-US" dirty="0"/>
              <a:t>Hollis —Proposals </a:t>
            </a:r>
            <a:r>
              <a:rPr lang="en-US" dirty="0" smtClean="0"/>
              <a:t> </a:t>
            </a:r>
          </a:p>
          <a:p>
            <a:pPr lvl="2"/>
            <a:r>
              <a:rPr lang="en-US" dirty="0" err="1" smtClean="0"/>
              <a:t>Carli</a:t>
            </a:r>
            <a:r>
              <a:rPr lang="en-US" dirty="0" smtClean="0"/>
              <a:t> Bernal, J.D.—</a:t>
            </a:r>
            <a:r>
              <a:rPr lang="en-US" dirty="0"/>
              <a:t>Contracts and Outgoing Subcontracts</a:t>
            </a:r>
          </a:p>
          <a:p>
            <a:pPr lvl="2"/>
            <a:r>
              <a:rPr lang="en-US" dirty="0"/>
              <a:t>Michael </a:t>
            </a:r>
            <a:r>
              <a:rPr lang="en-US" dirty="0" smtClean="0"/>
              <a:t>Starace</a:t>
            </a:r>
            <a:r>
              <a:rPr lang="en-US" dirty="0"/>
              <a:t>—Contracts and Outgoing Subcontracts</a:t>
            </a:r>
          </a:p>
        </p:txBody>
      </p:sp>
    </p:spTree>
    <p:extLst>
      <p:ext uri="{BB962C8B-B14F-4D97-AF65-F5344CB8AC3E}">
        <p14:creationId xmlns:p14="http://schemas.microsoft.com/office/powerpoint/2010/main" val="7794155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SPA</a:t>
            </a:r>
            <a:endParaRPr lang="en-US" dirty="0"/>
          </a:p>
        </p:txBody>
      </p:sp>
      <p:sp>
        <p:nvSpPr>
          <p:cNvPr id="3" name="Content Placeholder 2"/>
          <p:cNvSpPr>
            <a:spLocks noGrp="1"/>
          </p:cNvSpPr>
          <p:nvPr>
            <p:ph idx="1"/>
          </p:nvPr>
        </p:nvSpPr>
        <p:spPr/>
        <p:txBody>
          <a:bodyPr/>
          <a:lstStyle/>
          <a:p>
            <a:r>
              <a:rPr lang="en-US" dirty="0" smtClean="0"/>
              <a:t>Team Black</a:t>
            </a:r>
          </a:p>
          <a:p>
            <a:pPr lvl="1"/>
            <a:r>
              <a:rPr lang="en-US" dirty="0" smtClean="0"/>
              <a:t>Dennis J. </a:t>
            </a:r>
            <a:r>
              <a:rPr lang="en-US" dirty="0" err="1" smtClean="0"/>
              <a:t>Paffrath</a:t>
            </a:r>
            <a:r>
              <a:rPr lang="en-US" dirty="0" smtClean="0"/>
              <a:t>, MBA, Asst. Vice President, SPA</a:t>
            </a:r>
          </a:p>
          <a:p>
            <a:pPr lvl="2"/>
            <a:r>
              <a:rPr lang="en-US" dirty="0" smtClean="0"/>
              <a:t>Dinnise Felder—Proposal Development</a:t>
            </a:r>
          </a:p>
          <a:p>
            <a:pPr lvl="2"/>
            <a:r>
              <a:rPr lang="en-US" dirty="0" smtClean="0"/>
              <a:t>Shelley Tiemann—Proposal Development</a:t>
            </a:r>
            <a:endParaRPr lang="en-US" dirty="0"/>
          </a:p>
        </p:txBody>
      </p:sp>
    </p:spTree>
    <p:extLst>
      <p:ext uri="{BB962C8B-B14F-4D97-AF65-F5344CB8AC3E}">
        <p14:creationId xmlns:p14="http://schemas.microsoft.com/office/powerpoint/2010/main" val="12810785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SPA</a:t>
            </a:r>
            <a:endParaRPr lang="en-US" dirty="0"/>
          </a:p>
        </p:txBody>
      </p:sp>
      <p:sp>
        <p:nvSpPr>
          <p:cNvPr id="3" name="Content Placeholder 2"/>
          <p:cNvSpPr>
            <a:spLocks noGrp="1"/>
          </p:cNvSpPr>
          <p:nvPr>
            <p:ph idx="1"/>
          </p:nvPr>
        </p:nvSpPr>
        <p:spPr/>
        <p:txBody>
          <a:bodyPr>
            <a:normAutofit/>
          </a:bodyPr>
          <a:lstStyle/>
          <a:p>
            <a:r>
              <a:rPr lang="en-US" dirty="0" smtClean="0"/>
              <a:t>Team Aqua</a:t>
            </a:r>
          </a:p>
          <a:p>
            <a:pPr lvl="1"/>
            <a:r>
              <a:rPr lang="en-US" dirty="0"/>
              <a:t>Danielle Brown, Assistant </a:t>
            </a:r>
            <a:r>
              <a:rPr lang="en-US" dirty="0" smtClean="0"/>
              <a:t>Director, SPA</a:t>
            </a:r>
            <a:endParaRPr lang="en-US" dirty="0"/>
          </a:p>
          <a:p>
            <a:pPr lvl="2"/>
            <a:r>
              <a:rPr lang="en-US" dirty="0"/>
              <a:t>Jean Brent– Award Setup</a:t>
            </a:r>
          </a:p>
          <a:p>
            <a:pPr lvl="2"/>
            <a:r>
              <a:rPr lang="en-US" dirty="0"/>
              <a:t>William Hugo– Award Setup</a:t>
            </a:r>
          </a:p>
          <a:p>
            <a:pPr lvl="2"/>
            <a:r>
              <a:rPr lang="en-US" dirty="0"/>
              <a:t>Sheryl Gostomski– Award Setup</a:t>
            </a:r>
          </a:p>
          <a:p>
            <a:pPr marL="0" indent="0">
              <a:buNone/>
            </a:pPr>
            <a:endParaRPr lang="en-US" dirty="0"/>
          </a:p>
          <a:p>
            <a:pPr marL="0" indent="0">
              <a:buNone/>
            </a:pPr>
            <a:r>
              <a:rPr lang="en-US" sz="2400" dirty="0" smtClean="0"/>
              <a:t>***Questions regarding awards should be only be sent to your team, NOT </a:t>
            </a:r>
            <a:r>
              <a:rPr lang="en-US" sz="2400" dirty="0"/>
              <a:t>T</a:t>
            </a:r>
            <a:r>
              <a:rPr lang="en-US" sz="2400" dirty="0" smtClean="0"/>
              <a:t>eam </a:t>
            </a:r>
            <a:r>
              <a:rPr lang="en-US" sz="2400" dirty="0"/>
              <a:t>A</a:t>
            </a:r>
            <a:r>
              <a:rPr lang="en-US" sz="2400" dirty="0" smtClean="0"/>
              <a:t>qua.</a:t>
            </a:r>
          </a:p>
          <a:p>
            <a:pPr marL="914400" lvl="2" indent="0">
              <a:buNone/>
            </a:pPr>
            <a:endParaRPr lang="en-US" dirty="0"/>
          </a:p>
          <a:p>
            <a:pPr lvl="2"/>
            <a:endParaRPr lang="en-US" dirty="0"/>
          </a:p>
        </p:txBody>
      </p:sp>
    </p:spTree>
    <p:extLst>
      <p:ext uri="{BB962C8B-B14F-4D97-AF65-F5344CB8AC3E}">
        <p14:creationId xmlns:p14="http://schemas.microsoft.com/office/powerpoint/2010/main" val="28702707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8873</TotalTime>
  <Words>2116</Words>
  <Application>Microsoft Macintosh PowerPoint</Application>
  <PresentationFormat>On-screen Show (4:3)</PresentationFormat>
  <Paragraphs>489</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SPA/SPAC UPDATE MEETING </vt:lpstr>
      <vt:lpstr>TODAY’S AGENDA</vt:lpstr>
      <vt:lpstr>SPA Updates 1st Quarter 2016</vt:lpstr>
      <vt:lpstr>Today’s Agenda</vt:lpstr>
      <vt:lpstr>The New SPA</vt:lpstr>
      <vt:lpstr>The New SPA</vt:lpstr>
      <vt:lpstr>The New SPA</vt:lpstr>
      <vt:lpstr>The New SPA</vt:lpstr>
      <vt:lpstr>The New SPA</vt:lpstr>
      <vt:lpstr>PowerPoint Presentation</vt:lpstr>
      <vt:lpstr>KC Updates</vt:lpstr>
      <vt:lpstr>KC Updates </vt:lpstr>
      <vt:lpstr>Research Matters Forum</vt:lpstr>
      <vt:lpstr>Research Matters</vt:lpstr>
      <vt:lpstr>Research Matters</vt:lpstr>
      <vt:lpstr>Research Matters</vt:lpstr>
      <vt:lpstr>Federal and Sponsor Notices and Information</vt:lpstr>
      <vt:lpstr>Federal and Sponsor Notices and Information</vt:lpstr>
      <vt:lpstr>Reminders</vt:lpstr>
      <vt:lpstr>Reminders</vt:lpstr>
      <vt:lpstr>SPAC Updates 1st Quarter 2016</vt:lpstr>
      <vt:lpstr>New Structure of SPAC</vt:lpstr>
      <vt:lpstr>SPAC ORGANIZATION CHART</vt:lpstr>
      <vt:lpstr>Interns</vt:lpstr>
      <vt:lpstr>FROZEN STATUS</vt:lpstr>
      <vt:lpstr>FY 17 Fringe Benefit Rates</vt:lpstr>
      <vt:lpstr>FY 17 Planning Fringe Benefit Rates</vt:lpstr>
      <vt:lpstr>History of Faculty Rates</vt:lpstr>
      <vt:lpstr>History of Staff Rates</vt:lpstr>
      <vt:lpstr>New Policy/Procedure on Compensation Overpayments</vt:lpstr>
      <vt:lpstr>Compensation Overpayments – What Research Administrators Need to Know</vt:lpstr>
      <vt:lpstr>Transition to New Procedure</vt:lpstr>
      <vt:lpstr>Shameless Plea</vt:lpstr>
      <vt:lpstr>Preventing Overpayments</vt:lpstr>
      <vt:lpstr>Final Notes</vt:lpstr>
      <vt:lpstr>Questions?</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Office of Research &amp; Development</cp:lastModifiedBy>
  <cp:revision>415</cp:revision>
  <cp:lastPrinted>2015-11-19T15:25:31Z</cp:lastPrinted>
  <dcterms:created xsi:type="dcterms:W3CDTF">2011-07-11T15:55:14Z</dcterms:created>
  <dcterms:modified xsi:type="dcterms:W3CDTF">2016-02-18T18:04:47Z</dcterms:modified>
</cp:coreProperties>
</file>