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76" r:id="rId2"/>
    <p:sldId id="377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13" r:id="rId11"/>
    <p:sldId id="462" r:id="rId12"/>
    <p:sldId id="466" r:id="rId13"/>
    <p:sldId id="463" r:id="rId14"/>
    <p:sldId id="464" r:id="rId15"/>
    <p:sldId id="465" r:id="rId16"/>
    <p:sldId id="456" r:id="rId17"/>
    <p:sldId id="457" r:id="rId18"/>
    <p:sldId id="447" r:id="rId19"/>
    <p:sldId id="448" r:id="rId20"/>
    <p:sldId id="449" r:id="rId21"/>
    <p:sldId id="450" r:id="rId22"/>
    <p:sldId id="451" r:id="rId23"/>
    <p:sldId id="467" r:id="rId24"/>
    <p:sldId id="452" r:id="rId25"/>
    <p:sldId id="453" r:id="rId26"/>
    <p:sldId id="454" r:id="rId27"/>
    <p:sldId id="455" r:id="rId28"/>
    <p:sldId id="468" r:id="rId29"/>
    <p:sldId id="469" r:id="rId30"/>
    <p:sldId id="470" r:id="rId31"/>
    <p:sldId id="471" r:id="rId32"/>
    <p:sldId id="472" r:id="rId33"/>
    <p:sldId id="334" r:id="rId34"/>
    <p:sldId id="461" r:id="rId35"/>
    <p:sldId id="444" r:id="rId36"/>
    <p:sldId id="446" r:id="rId37"/>
    <p:sldId id="458" r:id="rId38"/>
    <p:sldId id="459" r:id="rId39"/>
    <p:sldId id="436" r:id="rId40"/>
    <p:sldId id="433" r:id="rId41"/>
    <p:sldId id="434" r:id="rId42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98C6-96CA-4BA1-94AA-A7BC1129AB69}">
          <p14:sldIdLst>
            <p14:sldId id="376"/>
            <p14:sldId id="377"/>
            <p14:sldId id="437"/>
            <p14:sldId id="438"/>
            <p14:sldId id="439"/>
            <p14:sldId id="440"/>
            <p14:sldId id="441"/>
            <p14:sldId id="442"/>
            <p14:sldId id="443"/>
            <p14:sldId id="413"/>
            <p14:sldId id="462"/>
            <p14:sldId id="466"/>
            <p14:sldId id="463"/>
            <p14:sldId id="464"/>
            <p14:sldId id="465"/>
            <p14:sldId id="456"/>
            <p14:sldId id="457"/>
            <p14:sldId id="447"/>
            <p14:sldId id="448"/>
            <p14:sldId id="449"/>
            <p14:sldId id="450"/>
            <p14:sldId id="451"/>
            <p14:sldId id="467"/>
            <p14:sldId id="452"/>
            <p14:sldId id="453"/>
            <p14:sldId id="454"/>
            <p14:sldId id="455"/>
            <p14:sldId id="468"/>
            <p14:sldId id="469"/>
            <p14:sldId id="470"/>
            <p14:sldId id="471"/>
            <p14:sldId id="472"/>
            <p14:sldId id="334"/>
            <p14:sldId id="461"/>
            <p14:sldId id="444"/>
            <p14:sldId id="446"/>
            <p14:sldId id="458"/>
            <p14:sldId id="459"/>
            <p14:sldId id="436"/>
            <p14:sldId id="433"/>
            <p14:sldId id="43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34" autoAdjust="0"/>
    <p:restoredTop sz="94709" autoAdjust="0"/>
  </p:normalViewPr>
  <p:slideViewPr>
    <p:cSldViewPr snapToGrid="0" snapToObjects="1">
      <p:cViewPr>
        <p:scale>
          <a:sx n="100" d="100"/>
          <a:sy n="100" d="100"/>
        </p:scale>
        <p:origin x="-504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38207-95F5-46ED-BEA9-1844813AE0C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AFACE-5A7A-44BB-A10E-223284A3E359}">
      <dgm:prSet phldrT="[Text]"/>
      <dgm:spPr/>
      <dgm:t>
        <a:bodyPr/>
        <a:lstStyle/>
        <a:p>
          <a:r>
            <a:rPr lang="en-US" dirty="0" smtClean="0"/>
            <a:t>Krista Salsberg </a:t>
          </a:r>
        </a:p>
        <a:p>
          <a:r>
            <a:rPr lang="en-US" dirty="0" smtClean="0"/>
            <a:t>Team White Manager</a:t>
          </a:r>
          <a:endParaRPr lang="en-US" dirty="0"/>
        </a:p>
      </dgm:t>
    </dgm:pt>
    <dgm:pt modelId="{32DBF441-822A-4128-A07D-687D315CBBA3}" type="parTrans" cxnId="{3E237ED7-EE76-4469-8096-D524866CEF9B}">
      <dgm:prSet/>
      <dgm:spPr/>
      <dgm:t>
        <a:bodyPr/>
        <a:lstStyle/>
        <a:p>
          <a:endParaRPr lang="en-US"/>
        </a:p>
      </dgm:t>
    </dgm:pt>
    <dgm:pt modelId="{DEB5D5DF-EC86-493A-B7A7-373E7DA49DBF}" type="sibTrans" cxnId="{3E237ED7-EE76-4469-8096-D524866CEF9B}">
      <dgm:prSet/>
      <dgm:spPr/>
      <dgm:t>
        <a:bodyPr/>
        <a:lstStyle/>
        <a:p>
          <a:endParaRPr lang="en-US"/>
        </a:p>
      </dgm:t>
    </dgm:pt>
    <dgm:pt modelId="{2210F02A-FAF2-4053-81E7-75A10A1C185F}">
      <dgm:prSet phldrT="[Text]"/>
      <dgm:spPr/>
      <dgm:t>
        <a:bodyPr/>
        <a:lstStyle/>
        <a:p>
          <a:r>
            <a:rPr lang="en-US" dirty="0" smtClean="0"/>
            <a:t>Andrew Rice</a:t>
          </a:r>
        </a:p>
        <a:p>
          <a:r>
            <a:rPr lang="en-US" dirty="0" smtClean="0"/>
            <a:t>Financial Accountant</a:t>
          </a:r>
          <a:endParaRPr lang="en-US" dirty="0"/>
        </a:p>
      </dgm:t>
    </dgm:pt>
    <dgm:pt modelId="{53168AFB-92F3-4947-A093-BA6E345DC7E9}" type="parTrans" cxnId="{02DE7628-3507-442C-BF63-88B173671E1C}">
      <dgm:prSet/>
      <dgm:spPr/>
      <dgm:t>
        <a:bodyPr/>
        <a:lstStyle/>
        <a:p>
          <a:endParaRPr lang="en-US"/>
        </a:p>
      </dgm:t>
    </dgm:pt>
    <dgm:pt modelId="{0C59DFE9-422E-4C71-806F-60F61709D9DD}" type="sibTrans" cxnId="{02DE7628-3507-442C-BF63-88B173671E1C}">
      <dgm:prSet/>
      <dgm:spPr/>
      <dgm:t>
        <a:bodyPr/>
        <a:lstStyle/>
        <a:p>
          <a:endParaRPr lang="en-US"/>
        </a:p>
      </dgm:t>
    </dgm:pt>
    <dgm:pt modelId="{9FB6E4F1-64B2-4919-A817-D202FB5C2BDD}">
      <dgm:prSet phldrT="[Text]"/>
      <dgm:spPr/>
      <dgm:t>
        <a:bodyPr/>
        <a:lstStyle/>
        <a:p>
          <a:r>
            <a:rPr lang="en-US" dirty="0" smtClean="0"/>
            <a:t>Amy LaFevers</a:t>
          </a:r>
        </a:p>
        <a:p>
          <a:r>
            <a:rPr lang="en-US" dirty="0" smtClean="0"/>
            <a:t> Assistant Director </a:t>
          </a:r>
          <a:endParaRPr lang="en-US" dirty="0"/>
        </a:p>
      </dgm:t>
    </dgm:pt>
    <dgm:pt modelId="{061BE450-BA66-48E7-BE36-E89E6B28C437}" type="parTrans" cxnId="{15E3154D-2506-45D9-ADB6-5FE3063ACA1F}">
      <dgm:prSet/>
      <dgm:spPr/>
      <dgm:t>
        <a:bodyPr/>
        <a:lstStyle/>
        <a:p>
          <a:endParaRPr lang="en-US"/>
        </a:p>
      </dgm:t>
    </dgm:pt>
    <dgm:pt modelId="{9EA7AD51-A424-4E8F-BA14-3E423E23BE68}" type="sibTrans" cxnId="{15E3154D-2506-45D9-ADB6-5FE3063ACA1F}">
      <dgm:prSet/>
      <dgm:spPr/>
      <dgm:t>
        <a:bodyPr/>
        <a:lstStyle/>
        <a:p>
          <a:endParaRPr lang="en-US"/>
        </a:p>
      </dgm:t>
    </dgm:pt>
    <dgm:pt modelId="{974488E9-BC5E-49AC-856C-36EFF872D42D}">
      <dgm:prSet phldrT="[Text]"/>
      <dgm:spPr/>
      <dgm:t>
        <a:bodyPr/>
        <a:lstStyle/>
        <a:p>
          <a:r>
            <a:rPr lang="en-US" dirty="0" smtClean="0"/>
            <a:t>Ron Hill</a:t>
          </a:r>
        </a:p>
        <a:p>
          <a:r>
            <a:rPr lang="en-US" dirty="0" smtClean="0"/>
            <a:t> Financial </a:t>
          </a:r>
          <a:r>
            <a:rPr lang="en-US" dirty="0"/>
            <a:t>Accountant</a:t>
          </a:r>
        </a:p>
      </dgm:t>
    </dgm:pt>
    <dgm:pt modelId="{98A41E5F-CC39-48AF-BFC6-F6B8BCEF2F09}" type="parTrans" cxnId="{B0093DE9-8921-4488-BE5A-1F048BA2D98D}">
      <dgm:prSet/>
      <dgm:spPr/>
      <dgm:t>
        <a:bodyPr/>
        <a:lstStyle/>
        <a:p>
          <a:endParaRPr lang="en-US"/>
        </a:p>
      </dgm:t>
    </dgm:pt>
    <dgm:pt modelId="{5AAA5673-0847-4FD3-9098-A3AEA043FE26}" type="sibTrans" cxnId="{B0093DE9-8921-4488-BE5A-1F048BA2D98D}">
      <dgm:prSet/>
      <dgm:spPr/>
      <dgm:t>
        <a:bodyPr/>
        <a:lstStyle/>
        <a:p>
          <a:endParaRPr lang="en-US"/>
        </a:p>
      </dgm:t>
    </dgm:pt>
    <dgm:pt modelId="{98336482-A3AA-4CC4-B45B-894B890D4E31}">
      <dgm:prSet phldrT="[Text]"/>
      <dgm:spPr/>
      <dgm:t>
        <a:bodyPr/>
        <a:lstStyle/>
        <a:p>
          <a:r>
            <a:rPr lang="en-US" dirty="0" smtClean="0"/>
            <a:t>Shernett Wynter Financial </a:t>
          </a:r>
          <a:r>
            <a:rPr lang="en-US" dirty="0"/>
            <a:t>Accountant</a:t>
          </a:r>
        </a:p>
      </dgm:t>
    </dgm:pt>
    <dgm:pt modelId="{723CE426-6FA4-4233-B168-6D1AE32F6FFD}" type="parTrans" cxnId="{003CAD6B-CDB7-4FAF-8C99-D9638FBC983C}">
      <dgm:prSet/>
      <dgm:spPr/>
      <dgm:t>
        <a:bodyPr/>
        <a:lstStyle/>
        <a:p>
          <a:endParaRPr lang="en-US"/>
        </a:p>
      </dgm:t>
    </dgm:pt>
    <dgm:pt modelId="{F66E8CF4-096C-48B5-82A9-A7FCFC814905}" type="sibTrans" cxnId="{003CAD6B-CDB7-4FAF-8C99-D9638FBC983C}">
      <dgm:prSet/>
      <dgm:spPr/>
      <dgm:t>
        <a:bodyPr/>
        <a:lstStyle/>
        <a:p>
          <a:endParaRPr lang="en-US"/>
        </a:p>
      </dgm:t>
    </dgm:pt>
    <dgm:pt modelId="{43BEC2E9-6EC4-42F1-91EC-308E65F5ACF5}">
      <dgm:prSet phldrT="[Text]"/>
      <dgm:spPr/>
      <dgm:t>
        <a:bodyPr/>
        <a:lstStyle/>
        <a:p>
          <a:r>
            <a:rPr lang="en-US" dirty="0" smtClean="0"/>
            <a:t>Karen Little Accounting </a:t>
          </a:r>
          <a:r>
            <a:rPr lang="en-US" dirty="0"/>
            <a:t>Analyst</a:t>
          </a:r>
        </a:p>
      </dgm:t>
    </dgm:pt>
    <dgm:pt modelId="{6EC95B0D-1748-4041-8361-7469A861188D}" type="parTrans" cxnId="{A1E9BB6D-848D-4A98-82C1-52C4E4FCC30B}">
      <dgm:prSet/>
      <dgm:spPr/>
      <dgm:t>
        <a:bodyPr/>
        <a:lstStyle/>
        <a:p>
          <a:endParaRPr lang="en-US"/>
        </a:p>
      </dgm:t>
    </dgm:pt>
    <dgm:pt modelId="{BCAB4B34-7DD9-4D81-8D9B-D2001CD8E204}" type="sibTrans" cxnId="{A1E9BB6D-848D-4A98-82C1-52C4E4FCC30B}">
      <dgm:prSet/>
      <dgm:spPr/>
      <dgm:t>
        <a:bodyPr/>
        <a:lstStyle/>
        <a:p>
          <a:endParaRPr lang="en-US"/>
        </a:p>
      </dgm:t>
    </dgm:pt>
    <dgm:pt modelId="{1C2E1F91-892D-45CB-BF13-CBC33BDC0A15}">
      <dgm:prSet phldrT="[Text]"/>
      <dgm:spPr/>
      <dgm:t>
        <a:bodyPr/>
        <a:lstStyle/>
        <a:p>
          <a:r>
            <a:rPr lang="en-US" dirty="0" smtClean="0"/>
            <a:t>Brenda Hester Accountant</a:t>
          </a:r>
          <a:endParaRPr lang="en-US" dirty="0"/>
        </a:p>
      </dgm:t>
    </dgm:pt>
    <dgm:pt modelId="{27083F09-D9C3-4A94-B863-CAF706C8A7AF}" type="parTrans" cxnId="{6F5FD08E-B071-4169-A9CB-99B52692C4A5}">
      <dgm:prSet/>
      <dgm:spPr/>
      <dgm:t>
        <a:bodyPr/>
        <a:lstStyle/>
        <a:p>
          <a:endParaRPr lang="en-US"/>
        </a:p>
      </dgm:t>
    </dgm:pt>
    <dgm:pt modelId="{D3F899B9-A496-49C6-90C4-3767BFAE5617}" type="sibTrans" cxnId="{6F5FD08E-B071-4169-A9CB-99B52692C4A5}">
      <dgm:prSet/>
      <dgm:spPr/>
      <dgm:t>
        <a:bodyPr/>
        <a:lstStyle/>
        <a:p>
          <a:endParaRPr lang="en-US"/>
        </a:p>
      </dgm:t>
    </dgm:pt>
    <dgm:pt modelId="{23969D57-DFA6-4152-9FA4-746AD5CD84F8}">
      <dgm:prSet phldrT="[Text]"/>
      <dgm:spPr/>
      <dgm:t>
        <a:bodyPr/>
        <a:lstStyle/>
        <a:p>
          <a:r>
            <a:rPr lang="en-US" dirty="0" smtClean="0"/>
            <a:t>Cheryl Williams-Smith Financial/Closeout </a:t>
          </a:r>
          <a:r>
            <a:rPr lang="en-US" dirty="0"/>
            <a:t>Accountant</a:t>
          </a:r>
        </a:p>
      </dgm:t>
    </dgm:pt>
    <dgm:pt modelId="{614053FD-391B-4E30-A823-29CE79977B8B}" type="parTrans" cxnId="{E03A8C4B-ADE7-44DC-8D93-F873FF371D2C}">
      <dgm:prSet/>
      <dgm:spPr/>
      <dgm:t>
        <a:bodyPr/>
        <a:lstStyle/>
        <a:p>
          <a:endParaRPr lang="en-US"/>
        </a:p>
      </dgm:t>
    </dgm:pt>
    <dgm:pt modelId="{3B813468-5F14-46A9-BFBB-C5317770A459}" type="sibTrans" cxnId="{E03A8C4B-ADE7-44DC-8D93-F873FF371D2C}">
      <dgm:prSet/>
      <dgm:spPr/>
      <dgm:t>
        <a:bodyPr/>
        <a:lstStyle/>
        <a:p>
          <a:endParaRPr lang="en-US"/>
        </a:p>
      </dgm:t>
    </dgm:pt>
    <dgm:pt modelId="{0E81485B-9572-4A8E-8F44-217D7E34144D}">
      <dgm:prSet phldrT="[Text]"/>
      <dgm:spPr/>
      <dgm:t>
        <a:bodyPr/>
        <a:lstStyle/>
        <a:p>
          <a:r>
            <a:rPr lang="en-US" dirty="0" smtClean="0"/>
            <a:t>Victoire Bikoi</a:t>
          </a:r>
        </a:p>
        <a:p>
          <a:r>
            <a:rPr lang="en-US" dirty="0" smtClean="0"/>
            <a:t> Financial </a:t>
          </a:r>
          <a:r>
            <a:rPr lang="en-US" dirty="0"/>
            <a:t>Accountant</a:t>
          </a:r>
        </a:p>
      </dgm:t>
    </dgm:pt>
    <dgm:pt modelId="{6589C2F2-DD2C-46C8-A254-AEFFA87D4EB1}" type="parTrans" cxnId="{F92D4725-5D6A-4684-AB74-585DA41D3D80}">
      <dgm:prSet/>
      <dgm:spPr/>
      <dgm:t>
        <a:bodyPr/>
        <a:lstStyle/>
        <a:p>
          <a:endParaRPr lang="en-US"/>
        </a:p>
      </dgm:t>
    </dgm:pt>
    <dgm:pt modelId="{3D00F775-94A5-4B57-B491-58BA1C4947DD}" type="sibTrans" cxnId="{F92D4725-5D6A-4684-AB74-585DA41D3D80}">
      <dgm:prSet/>
      <dgm:spPr/>
      <dgm:t>
        <a:bodyPr/>
        <a:lstStyle/>
        <a:p>
          <a:endParaRPr lang="en-US"/>
        </a:p>
      </dgm:t>
    </dgm:pt>
    <dgm:pt modelId="{8E2074C4-09C7-4738-9150-D9B02B1231F0}">
      <dgm:prSet phldrT="[Text]"/>
      <dgm:spPr/>
      <dgm:t>
        <a:bodyPr/>
        <a:lstStyle/>
        <a:p>
          <a:r>
            <a:rPr lang="en-US" dirty="0" smtClean="0"/>
            <a:t>Laura Scarantino </a:t>
          </a:r>
        </a:p>
        <a:p>
          <a:r>
            <a:rPr lang="en-US" dirty="0" smtClean="0"/>
            <a:t>Director</a:t>
          </a:r>
          <a:endParaRPr lang="en-US" dirty="0"/>
        </a:p>
      </dgm:t>
    </dgm:pt>
    <dgm:pt modelId="{D665DD11-6929-4CB3-BABD-007D0CD02706}" type="parTrans" cxnId="{542EB8B5-2181-47B0-A584-3D13254D0BC3}">
      <dgm:prSet/>
      <dgm:spPr/>
      <dgm:t>
        <a:bodyPr/>
        <a:lstStyle/>
        <a:p>
          <a:endParaRPr lang="en-US"/>
        </a:p>
      </dgm:t>
    </dgm:pt>
    <dgm:pt modelId="{6DC5F836-60AD-4C59-A5D9-3D6615425326}" type="sibTrans" cxnId="{542EB8B5-2181-47B0-A584-3D13254D0BC3}">
      <dgm:prSet/>
      <dgm:spPr/>
      <dgm:t>
        <a:bodyPr/>
        <a:lstStyle/>
        <a:p>
          <a:endParaRPr lang="en-US"/>
        </a:p>
      </dgm:t>
    </dgm:pt>
    <dgm:pt modelId="{068BBB67-9054-4747-86AD-F3BA681F014F}">
      <dgm:prSet phldrT="[Text]"/>
      <dgm:spPr/>
      <dgm:t>
        <a:bodyPr/>
        <a:lstStyle/>
        <a:p>
          <a:r>
            <a:rPr lang="en-US" dirty="0" smtClean="0"/>
            <a:t>Michelle Moore</a:t>
          </a:r>
        </a:p>
        <a:p>
          <a:r>
            <a:rPr lang="en-US" dirty="0" smtClean="0"/>
            <a:t>Red Manager</a:t>
          </a:r>
          <a:endParaRPr lang="en-US" dirty="0"/>
        </a:p>
      </dgm:t>
    </dgm:pt>
    <dgm:pt modelId="{1BDD23F1-D14E-4CA0-BCC8-8A913ECF2067}" type="sibTrans" cxnId="{9F06E15D-26A5-41AB-99F4-5AF6CC64FFB4}">
      <dgm:prSet/>
      <dgm:spPr/>
      <dgm:t>
        <a:bodyPr/>
        <a:lstStyle/>
        <a:p>
          <a:endParaRPr lang="en-US"/>
        </a:p>
      </dgm:t>
    </dgm:pt>
    <dgm:pt modelId="{97DD40D6-2A7B-4761-B522-CDCC8FCC2249}" type="parTrans" cxnId="{9F06E15D-26A5-41AB-99F4-5AF6CC64FFB4}">
      <dgm:prSet/>
      <dgm:spPr/>
      <dgm:t>
        <a:bodyPr/>
        <a:lstStyle/>
        <a:p>
          <a:endParaRPr lang="en-US"/>
        </a:p>
      </dgm:t>
    </dgm:pt>
    <dgm:pt modelId="{5B434D27-B637-4034-9920-C860BF56F528}">
      <dgm:prSet phldrT="[Text]"/>
      <dgm:spPr/>
      <dgm:t>
        <a:bodyPr/>
        <a:lstStyle/>
        <a:p>
          <a:r>
            <a:rPr lang="en-US" dirty="0" smtClean="0"/>
            <a:t>Mary Miller</a:t>
          </a:r>
        </a:p>
        <a:p>
          <a:r>
            <a:rPr lang="en-US" dirty="0" smtClean="0"/>
            <a:t>Collections, Accountant</a:t>
          </a:r>
          <a:endParaRPr lang="en-US" dirty="0"/>
        </a:p>
      </dgm:t>
    </dgm:pt>
    <dgm:pt modelId="{4E2B60C5-B4A6-4630-8BAA-9FA24C828F19}" type="parTrans" cxnId="{AA21A2C7-66A6-4B90-8456-42E35C37F2BD}">
      <dgm:prSet/>
      <dgm:spPr/>
      <dgm:t>
        <a:bodyPr/>
        <a:lstStyle/>
        <a:p>
          <a:endParaRPr lang="en-US"/>
        </a:p>
      </dgm:t>
    </dgm:pt>
    <dgm:pt modelId="{2DB3271B-1C8F-44B0-B33D-DB48A30DEDF8}" type="sibTrans" cxnId="{AA21A2C7-66A6-4B90-8456-42E35C37F2BD}">
      <dgm:prSet/>
      <dgm:spPr/>
      <dgm:t>
        <a:bodyPr/>
        <a:lstStyle/>
        <a:p>
          <a:endParaRPr lang="en-US"/>
        </a:p>
      </dgm:t>
    </dgm:pt>
    <dgm:pt modelId="{B71B03D1-9E35-42B9-9C13-E7C406B2FD06}">
      <dgm:prSet/>
      <dgm:spPr/>
      <dgm:t>
        <a:bodyPr/>
        <a:lstStyle/>
        <a:p>
          <a:r>
            <a:rPr lang="en-US" dirty="0" smtClean="0"/>
            <a:t>VACANT</a:t>
          </a:r>
        </a:p>
        <a:p>
          <a:r>
            <a:rPr lang="en-US" dirty="0" smtClean="0"/>
            <a:t>Financial Accountant </a:t>
          </a:r>
        </a:p>
      </dgm:t>
    </dgm:pt>
    <dgm:pt modelId="{7CCC83BC-DAB2-4B17-9AFE-AA4CCF7DBE4E}" type="parTrans" cxnId="{FE6D3058-2F89-43C7-9C13-00F73D398D29}">
      <dgm:prSet/>
      <dgm:spPr/>
      <dgm:t>
        <a:bodyPr/>
        <a:lstStyle/>
        <a:p>
          <a:endParaRPr lang="en-US"/>
        </a:p>
      </dgm:t>
    </dgm:pt>
    <dgm:pt modelId="{986D5502-E0F6-4470-9640-F940D984B5F4}" type="sibTrans" cxnId="{FE6D3058-2F89-43C7-9C13-00F73D398D29}">
      <dgm:prSet/>
      <dgm:spPr/>
      <dgm:t>
        <a:bodyPr/>
        <a:lstStyle/>
        <a:p>
          <a:endParaRPr lang="en-US"/>
        </a:p>
      </dgm:t>
    </dgm:pt>
    <dgm:pt modelId="{F3B6484F-B3E2-4160-845B-CBAED4F4FFFE}">
      <dgm:prSet/>
      <dgm:spPr/>
      <dgm:t>
        <a:bodyPr/>
        <a:lstStyle/>
        <a:p>
          <a:r>
            <a:rPr lang="en-US" dirty="0" smtClean="0"/>
            <a:t>Tammira Barnes</a:t>
          </a:r>
        </a:p>
        <a:p>
          <a:r>
            <a:rPr lang="en-US" dirty="0" smtClean="0"/>
            <a:t>Accountant I</a:t>
          </a:r>
        </a:p>
        <a:p>
          <a:r>
            <a:rPr lang="en-US" dirty="0" smtClean="0"/>
            <a:t>Start Date 5/31/16</a:t>
          </a:r>
        </a:p>
      </dgm:t>
    </dgm:pt>
    <dgm:pt modelId="{13A546FE-75D7-4A05-ACE6-35A198DFD84D}" type="parTrans" cxnId="{58D665FE-8581-4861-ACF2-C89AA339E04E}">
      <dgm:prSet/>
      <dgm:spPr/>
      <dgm:t>
        <a:bodyPr/>
        <a:lstStyle/>
        <a:p>
          <a:endParaRPr lang="en-US"/>
        </a:p>
      </dgm:t>
    </dgm:pt>
    <dgm:pt modelId="{7B77269B-699F-4988-B13A-0ECF2C70F53E}" type="sibTrans" cxnId="{58D665FE-8581-4861-ACF2-C89AA339E04E}">
      <dgm:prSet/>
      <dgm:spPr/>
      <dgm:t>
        <a:bodyPr/>
        <a:lstStyle/>
        <a:p>
          <a:endParaRPr lang="en-US"/>
        </a:p>
      </dgm:t>
    </dgm:pt>
    <dgm:pt modelId="{3F59CA0A-6E02-42DD-90CA-3AE13356AE30}">
      <dgm:prSet phldrT="[Text]"/>
      <dgm:spPr/>
      <dgm:t>
        <a:bodyPr/>
        <a:lstStyle/>
        <a:p>
          <a:r>
            <a:rPr lang="en-US" dirty="0" smtClean="0"/>
            <a:t>Kathleen Wiess </a:t>
          </a:r>
        </a:p>
        <a:p>
          <a:r>
            <a:rPr lang="en-US" dirty="0" smtClean="0"/>
            <a:t>Sr. Manager</a:t>
          </a:r>
          <a:endParaRPr lang="en-US" dirty="0"/>
        </a:p>
      </dgm:t>
    </dgm:pt>
    <dgm:pt modelId="{9D091F33-7B04-4A20-BB09-93F00F764298}" type="parTrans" cxnId="{25E291A3-168C-40FA-8DAB-4526D311A9C4}">
      <dgm:prSet/>
      <dgm:spPr/>
      <dgm:t>
        <a:bodyPr/>
        <a:lstStyle/>
        <a:p>
          <a:endParaRPr lang="en-US"/>
        </a:p>
      </dgm:t>
    </dgm:pt>
    <dgm:pt modelId="{8DD905F7-953E-4263-8BC9-101FD78B7120}" type="sibTrans" cxnId="{25E291A3-168C-40FA-8DAB-4526D311A9C4}">
      <dgm:prSet/>
      <dgm:spPr/>
      <dgm:t>
        <a:bodyPr/>
        <a:lstStyle/>
        <a:p>
          <a:endParaRPr lang="en-US"/>
        </a:p>
      </dgm:t>
    </dgm:pt>
    <dgm:pt modelId="{1BD89E84-817C-4237-8FEE-9BE42398F468}">
      <dgm:prSet phldrT="[Text]"/>
      <dgm:spPr/>
      <dgm:t>
        <a:bodyPr/>
        <a:lstStyle/>
        <a:p>
          <a:r>
            <a:rPr lang="en-US" dirty="0" smtClean="0"/>
            <a:t>Accountant I - Vacant</a:t>
          </a:r>
          <a:endParaRPr lang="en-US" dirty="0"/>
        </a:p>
      </dgm:t>
    </dgm:pt>
    <dgm:pt modelId="{F61B09BE-12B9-4888-A41F-1B4B2449A7B9}" type="parTrans" cxnId="{027723E4-3786-4944-8844-38376708A7B2}">
      <dgm:prSet/>
      <dgm:spPr/>
      <dgm:t>
        <a:bodyPr/>
        <a:lstStyle/>
        <a:p>
          <a:endParaRPr lang="en-US"/>
        </a:p>
      </dgm:t>
    </dgm:pt>
    <dgm:pt modelId="{940A355B-E5AF-4997-877A-5D0A7DFAEAC6}" type="sibTrans" cxnId="{027723E4-3786-4944-8844-38376708A7B2}">
      <dgm:prSet/>
      <dgm:spPr/>
      <dgm:t>
        <a:bodyPr/>
        <a:lstStyle/>
        <a:p>
          <a:endParaRPr lang="en-US"/>
        </a:p>
      </dgm:t>
    </dgm:pt>
    <dgm:pt modelId="{E341B999-A011-4712-BCD4-A2BFC8898509}">
      <dgm:prSet phldrT="[Text]"/>
      <dgm:spPr/>
      <dgm:t>
        <a:bodyPr/>
        <a:lstStyle/>
        <a:p>
          <a:r>
            <a:rPr lang="en-US" dirty="0" smtClean="0"/>
            <a:t>Accountant I - Vacant</a:t>
          </a:r>
          <a:endParaRPr lang="en-US" dirty="0"/>
        </a:p>
      </dgm:t>
    </dgm:pt>
    <dgm:pt modelId="{642239A6-B00B-4E86-8C21-AEE398A7DFBC}" type="parTrans" cxnId="{93045C6F-7661-4AC3-B8B4-96A8539F200F}">
      <dgm:prSet/>
      <dgm:spPr/>
      <dgm:t>
        <a:bodyPr/>
        <a:lstStyle/>
        <a:p>
          <a:endParaRPr lang="en-US"/>
        </a:p>
      </dgm:t>
    </dgm:pt>
    <dgm:pt modelId="{BE117BEC-94FE-4EA3-BC96-57697C05F8D0}" type="sibTrans" cxnId="{93045C6F-7661-4AC3-B8B4-96A8539F200F}">
      <dgm:prSet/>
      <dgm:spPr/>
      <dgm:t>
        <a:bodyPr/>
        <a:lstStyle/>
        <a:p>
          <a:endParaRPr lang="en-US"/>
        </a:p>
      </dgm:t>
    </dgm:pt>
    <dgm:pt modelId="{E374137C-D357-4055-AF9D-BF697CF5C771}">
      <dgm:prSet/>
      <dgm:spPr/>
      <dgm:t>
        <a:bodyPr/>
        <a:lstStyle/>
        <a:p>
          <a:r>
            <a:rPr lang="en-US" dirty="0" smtClean="0"/>
            <a:t>Esther Ndiangui </a:t>
          </a:r>
        </a:p>
        <a:p>
          <a:r>
            <a:rPr lang="en-US" dirty="0" smtClean="0"/>
            <a:t>Sr Contract and Grant Financial Accountant</a:t>
          </a:r>
        </a:p>
      </dgm:t>
    </dgm:pt>
    <dgm:pt modelId="{F7BEB4A9-2479-4C38-845B-5973BC3FCD13}" type="parTrans" cxnId="{2B9DAAD2-899F-4729-88F6-0C5FEFA01846}">
      <dgm:prSet/>
      <dgm:spPr/>
      <dgm:t>
        <a:bodyPr/>
        <a:lstStyle/>
        <a:p>
          <a:endParaRPr lang="en-US"/>
        </a:p>
      </dgm:t>
    </dgm:pt>
    <dgm:pt modelId="{44606B6C-E6E5-4018-BB82-43A12F6BE858}" type="sibTrans" cxnId="{2B9DAAD2-899F-4729-88F6-0C5FEFA01846}">
      <dgm:prSet/>
      <dgm:spPr/>
      <dgm:t>
        <a:bodyPr/>
        <a:lstStyle/>
        <a:p>
          <a:endParaRPr lang="en-US"/>
        </a:p>
      </dgm:t>
    </dgm:pt>
    <dgm:pt modelId="{1A0C4F04-4C57-4EA3-9AFB-63F3111B4701}">
      <dgm:prSet phldrT="[Text]"/>
      <dgm:spPr/>
      <dgm:t>
        <a:bodyPr/>
        <a:lstStyle/>
        <a:p>
          <a:r>
            <a:rPr lang="en-US" dirty="0" smtClean="0"/>
            <a:t> Larcell Parnell </a:t>
          </a:r>
        </a:p>
        <a:p>
          <a:r>
            <a:rPr lang="en-US" dirty="0" smtClean="0"/>
            <a:t> Financial Accountant</a:t>
          </a:r>
          <a:endParaRPr lang="en-US" dirty="0"/>
        </a:p>
      </dgm:t>
    </dgm:pt>
    <dgm:pt modelId="{1389B9B1-C036-448D-8511-016D0F53AE82}" type="parTrans" cxnId="{324D32CA-7C3A-4D12-A8F8-8B8217F340C8}">
      <dgm:prSet/>
      <dgm:spPr/>
      <dgm:t>
        <a:bodyPr/>
        <a:lstStyle/>
        <a:p>
          <a:endParaRPr lang="en-US"/>
        </a:p>
      </dgm:t>
    </dgm:pt>
    <dgm:pt modelId="{2A217331-4BCB-41D0-A449-8726C4F02DF1}" type="sibTrans" cxnId="{324D32CA-7C3A-4D12-A8F8-8B8217F340C8}">
      <dgm:prSet/>
      <dgm:spPr/>
      <dgm:t>
        <a:bodyPr/>
        <a:lstStyle/>
        <a:p>
          <a:endParaRPr lang="en-US"/>
        </a:p>
      </dgm:t>
    </dgm:pt>
    <dgm:pt modelId="{D36F5AFE-B446-44E0-AA05-50E17D83F3E4}">
      <dgm:prSet phldrT="[Text]"/>
      <dgm:spPr/>
      <dgm:t>
        <a:bodyPr/>
        <a:lstStyle/>
        <a:p>
          <a:r>
            <a:rPr lang="en-US" dirty="0" smtClean="0"/>
            <a:t>Christian Onwudiegwu Financial Accountant</a:t>
          </a:r>
          <a:endParaRPr lang="en-US" dirty="0"/>
        </a:p>
      </dgm:t>
    </dgm:pt>
    <dgm:pt modelId="{45C19544-50A5-4C0B-B040-4DD8B47A7CB7}" type="sibTrans" cxnId="{18588709-6E00-417D-B620-A3C4C81BCB81}">
      <dgm:prSet/>
      <dgm:spPr/>
      <dgm:t>
        <a:bodyPr/>
        <a:lstStyle/>
        <a:p>
          <a:endParaRPr lang="en-US"/>
        </a:p>
      </dgm:t>
    </dgm:pt>
    <dgm:pt modelId="{D8287D1C-3A3F-4773-9F18-0AC8DCD13A8F}" type="parTrans" cxnId="{18588709-6E00-417D-B620-A3C4C81BCB81}">
      <dgm:prSet/>
      <dgm:spPr/>
      <dgm:t>
        <a:bodyPr/>
        <a:lstStyle/>
        <a:p>
          <a:endParaRPr lang="en-US"/>
        </a:p>
      </dgm:t>
    </dgm:pt>
    <dgm:pt modelId="{6762261A-2BE5-4EAE-8EEF-A4277FD05DEE}" type="pres">
      <dgm:prSet presAssocID="{D9038207-95F5-46ED-BEA9-1844813AE0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BBB6900-31CD-4080-9F31-BF86606EBC2E}" type="pres">
      <dgm:prSet presAssocID="{8E2074C4-09C7-4738-9150-D9B02B1231F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19A12D-4BB8-401D-8788-0C03F55B77D5}" type="pres">
      <dgm:prSet presAssocID="{8E2074C4-09C7-4738-9150-D9B02B1231F0}" presName="rootComposite1" presStyleCnt="0"/>
      <dgm:spPr/>
      <dgm:t>
        <a:bodyPr/>
        <a:lstStyle/>
        <a:p>
          <a:endParaRPr lang="en-US"/>
        </a:p>
      </dgm:t>
    </dgm:pt>
    <dgm:pt modelId="{40861CC9-222E-4CB7-B0D7-0EAEBF5B484E}" type="pres">
      <dgm:prSet presAssocID="{8E2074C4-09C7-4738-9150-D9B02B1231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E8EC4E-6F27-4EC4-8173-FA59FBB1F80D}" type="pres">
      <dgm:prSet presAssocID="{8E2074C4-09C7-4738-9150-D9B02B1231F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DA2071-37D4-4A08-9A11-DA68E5E4242A}" type="pres">
      <dgm:prSet presAssocID="{8E2074C4-09C7-4738-9150-D9B02B1231F0}" presName="hierChild2" presStyleCnt="0"/>
      <dgm:spPr/>
      <dgm:t>
        <a:bodyPr/>
        <a:lstStyle/>
        <a:p>
          <a:endParaRPr lang="en-US"/>
        </a:p>
      </dgm:t>
    </dgm:pt>
    <dgm:pt modelId="{25B266FC-DF92-47CB-B368-597F1324F400}" type="pres">
      <dgm:prSet presAssocID="{061BE450-BA66-48E7-BE36-E89E6B28C43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F179931-FC4A-457D-859A-BB4E0C889E57}" type="pres">
      <dgm:prSet presAssocID="{9FB6E4F1-64B2-4919-A817-D202FB5C2B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B84227C-6A82-4886-977D-CE59E208FEDD}" type="pres">
      <dgm:prSet presAssocID="{9FB6E4F1-64B2-4919-A817-D202FB5C2BDD}" presName="rootComposite" presStyleCnt="0"/>
      <dgm:spPr/>
      <dgm:t>
        <a:bodyPr/>
        <a:lstStyle/>
        <a:p>
          <a:endParaRPr lang="en-US"/>
        </a:p>
      </dgm:t>
    </dgm:pt>
    <dgm:pt modelId="{F0E25577-A6DB-4C9D-B716-CE83CE641F6D}" type="pres">
      <dgm:prSet presAssocID="{9FB6E4F1-64B2-4919-A817-D202FB5C2BD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5E4DD-DD44-4EBF-86F0-2DDBF1E7D1DD}" type="pres">
      <dgm:prSet presAssocID="{9FB6E4F1-64B2-4919-A817-D202FB5C2BDD}" presName="rootConnector" presStyleLbl="node2" presStyleIdx="0" presStyleCnt="2"/>
      <dgm:spPr/>
      <dgm:t>
        <a:bodyPr/>
        <a:lstStyle/>
        <a:p>
          <a:endParaRPr lang="en-US"/>
        </a:p>
      </dgm:t>
    </dgm:pt>
    <dgm:pt modelId="{06F86C0A-C6CF-472E-BEC7-0749298168EE}" type="pres">
      <dgm:prSet presAssocID="{9FB6E4F1-64B2-4919-A817-D202FB5C2BDD}" presName="hierChild4" presStyleCnt="0"/>
      <dgm:spPr/>
      <dgm:t>
        <a:bodyPr/>
        <a:lstStyle/>
        <a:p>
          <a:endParaRPr lang="en-US"/>
        </a:p>
      </dgm:t>
    </dgm:pt>
    <dgm:pt modelId="{5EA9D7A9-042E-418A-BAE4-C0AC1301C13A}" type="pres">
      <dgm:prSet presAssocID="{F7BEB4A9-2479-4C38-845B-5973BC3FCD13}" presName="Name37" presStyleLbl="parChTrans1D3" presStyleIdx="0" presStyleCnt="9"/>
      <dgm:spPr/>
      <dgm:t>
        <a:bodyPr/>
        <a:lstStyle/>
        <a:p>
          <a:endParaRPr lang="en-US"/>
        </a:p>
      </dgm:t>
    </dgm:pt>
    <dgm:pt modelId="{355C354D-43D9-43C7-B29C-0B46D4244A19}" type="pres">
      <dgm:prSet presAssocID="{E374137C-D357-4055-AF9D-BF697CF5C7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3C196C2-08FA-434F-9C26-DDF95C5BF2EE}" type="pres">
      <dgm:prSet presAssocID="{E374137C-D357-4055-AF9D-BF697CF5C771}" presName="rootComposite" presStyleCnt="0"/>
      <dgm:spPr/>
      <dgm:t>
        <a:bodyPr/>
        <a:lstStyle/>
        <a:p>
          <a:endParaRPr lang="en-US"/>
        </a:p>
      </dgm:t>
    </dgm:pt>
    <dgm:pt modelId="{788D804D-F6C3-4965-BDCF-51E38795FEEF}" type="pres">
      <dgm:prSet presAssocID="{E374137C-D357-4055-AF9D-BF697CF5C771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0B7D25-4292-4F83-B81B-5C325DA9BDDB}" type="pres">
      <dgm:prSet presAssocID="{E374137C-D357-4055-AF9D-BF697CF5C771}" presName="rootConnector" presStyleLbl="node3" presStyleIdx="0" presStyleCnt="9"/>
      <dgm:spPr/>
      <dgm:t>
        <a:bodyPr/>
        <a:lstStyle/>
        <a:p>
          <a:endParaRPr lang="en-US"/>
        </a:p>
      </dgm:t>
    </dgm:pt>
    <dgm:pt modelId="{1AD60B02-0590-4404-B53F-5B12975702CB}" type="pres">
      <dgm:prSet presAssocID="{E374137C-D357-4055-AF9D-BF697CF5C771}" presName="hierChild4" presStyleCnt="0"/>
      <dgm:spPr/>
      <dgm:t>
        <a:bodyPr/>
        <a:lstStyle/>
        <a:p>
          <a:endParaRPr lang="en-US"/>
        </a:p>
      </dgm:t>
    </dgm:pt>
    <dgm:pt modelId="{1A4FBC75-36AF-49AF-8C0D-DCA707246600}" type="pres">
      <dgm:prSet presAssocID="{E374137C-D357-4055-AF9D-BF697CF5C771}" presName="hierChild5" presStyleCnt="0"/>
      <dgm:spPr/>
      <dgm:t>
        <a:bodyPr/>
        <a:lstStyle/>
        <a:p>
          <a:endParaRPr lang="en-US"/>
        </a:p>
      </dgm:t>
    </dgm:pt>
    <dgm:pt modelId="{F6DBB3D8-E5F4-4B16-8D19-57CCA7A57AF3}" type="pres">
      <dgm:prSet presAssocID="{97DD40D6-2A7B-4761-B522-CDCC8FCC2249}" presName="Name37" presStyleLbl="parChTrans1D3" presStyleIdx="1" presStyleCnt="9"/>
      <dgm:spPr/>
      <dgm:t>
        <a:bodyPr/>
        <a:lstStyle/>
        <a:p>
          <a:endParaRPr lang="en-US"/>
        </a:p>
      </dgm:t>
    </dgm:pt>
    <dgm:pt modelId="{8D840D50-8BB3-419B-B7B2-0AFE79A7F2A2}" type="pres">
      <dgm:prSet presAssocID="{068BBB67-9054-4747-86AD-F3BA681F014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8F7407E-5A07-46C7-B369-C15CF2ECA7B4}" type="pres">
      <dgm:prSet presAssocID="{068BBB67-9054-4747-86AD-F3BA681F014F}" presName="rootComposite" presStyleCnt="0"/>
      <dgm:spPr/>
      <dgm:t>
        <a:bodyPr/>
        <a:lstStyle/>
        <a:p>
          <a:endParaRPr lang="en-US"/>
        </a:p>
      </dgm:t>
    </dgm:pt>
    <dgm:pt modelId="{25FEED67-B0D5-4015-B2A3-3BCD5ECDC6F1}" type="pres">
      <dgm:prSet presAssocID="{068BBB67-9054-4747-86AD-F3BA681F014F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06F11-6E1E-4E1A-8C31-5ACF9D2D3CE1}" type="pres">
      <dgm:prSet presAssocID="{068BBB67-9054-4747-86AD-F3BA681F014F}" presName="rootConnector" presStyleLbl="node3" presStyleIdx="1" presStyleCnt="9"/>
      <dgm:spPr/>
      <dgm:t>
        <a:bodyPr/>
        <a:lstStyle/>
        <a:p>
          <a:endParaRPr lang="en-US"/>
        </a:p>
      </dgm:t>
    </dgm:pt>
    <dgm:pt modelId="{A48A8849-5D7B-4ED0-8E92-AEA7EA6EC530}" type="pres">
      <dgm:prSet presAssocID="{068BBB67-9054-4747-86AD-F3BA681F014F}" presName="hierChild4" presStyleCnt="0"/>
      <dgm:spPr/>
      <dgm:t>
        <a:bodyPr/>
        <a:lstStyle/>
        <a:p>
          <a:endParaRPr lang="en-US"/>
        </a:p>
      </dgm:t>
    </dgm:pt>
    <dgm:pt modelId="{FB6D26B6-22FB-4C48-B81B-C0EE362D784E}" type="pres">
      <dgm:prSet presAssocID="{98A41E5F-CC39-48AF-BFC6-F6B8BCEF2F09}" presName="Name37" presStyleLbl="parChTrans1D4" presStyleIdx="0" presStyleCnt="8"/>
      <dgm:spPr/>
      <dgm:t>
        <a:bodyPr/>
        <a:lstStyle/>
        <a:p>
          <a:endParaRPr lang="en-US"/>
        </a:p>
      </dgm:t>
    </dgm:pt>
    <dgm:pt modelId="{2D656D3F-D9D6-4CF6-A45D-EC2490CAE6C7}" type="pres">
      <dgm:prSet presAssocID="{974488E9-BC5E-49AC-856C-36EFF872D4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176C5D7-4D42-4D91-A264-E53C57AB0A4F}" type="pres">
      <dgm:prSet presAssocID="{974488E9-BC5E-49AC-856C-36EFF872D42D}" presName="rootComposite" presStyleCnt="0"/>
      <dgm:spPr/>
      <dgm:t>
        <a:bodyPr/>
        <a:lstStyle/>
        <a:p>
          <a:endParaRPr lang="en-US"/>
        </a:p>
      </dgm:t>
    </dgm:pt>
    <dgm:pt modelId="{A0012338-F318-42B5-BF9E-1F2AAFC32BAA}" type="pres">
      <dgm:prSet presAssocID="{974488E9-BC5E-49AC-856C-36EFF872D42D}" presName="rootText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2D549-6F40-40C8-A2A8-B2307C0BBEEA}" type="pres">
      <dgm:prSet presAssocID="{974488E9-BC5E-49AC-856C-36EFF872D42D}" presName="rootConnector" presStyleLbl="node4" presStyleIdx="0" presStyleCnt="8"/>
      <dgm:spPr/>
      <dgm:t>
        <a:bodyPr/>
        <a:lstStyle/>
        <a:p>
          <a:endParaRPr lang="en-US"/>
        </a:p>
      </dgm:t>
    </dgm:pt>
    <dgm:pt modelId="{71FA9DEB-6689-467E-B981-06E61E7DA95A}" type="pres">
      <dgm:prSet presAssocID="{974488E9-BC5E-49AC-856C-36EFF872D42D}" presName="hierChild4" presStyleCnt="0"/>
      <dgm:spPr/>
      <dgm:t>
        <a:bodyPr/>
        <a:lstStyle/>
        <a:p>
          <a:endParaRPr lang="en-US"/>
        </a:p>
      </dgm:t>
    </dgm:pt>
    <dgm:pt modelId="{3C54F5C2-914D-4F20-82A1-8F349D273B8F}" type="pres">
      <dgm:prSet presAssocID="{974488E9-BC5E-49AC-856C-36EFF872D42D}" presName="hierChild5" presStyleCnt="0"/>
      <dgm:spPr/>
      <dgm:t>
        <a:bodyPr/>
        <a:lstStyle/>
        <a:p>
          <a:endParaRPr lang="en-US"/>
        </a:p>
      </dgm:t>
    </dgm:pt>
    <dgm:pt modelId="{FF56175C-DDC8-477C-A8AB-771C8ECA8129}" type="pres">
      <dgm:prSet presAssocID="{6589C2F2-DD2C-46C8-A254-AEFFA87D4EB1}" presName="Name37" presStyleLbl="parChTrans1D4" presStyleIdx="1" presStyleCnt="8"/>
      <dgm:spPr/>
      <dgm:t>
        <a:bodyPr/>
        <a:lstStyle/>
        <a:p>
          <a:endParaRPr lang="en-US"/>
        </a:p>
      </dgm:t>
    </dgm:pt>
    <dgm:pt modelId="{1C35AC4D-B357-4FDD-AC16-C12AF846D7AE}" type="pres">
      <dgm:prSet presAssocID="{0E81485B-9572-4A8E-8F44-217D7E3414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CF8BB8-2244-4BCA-88EF-ED58B0ECFFF9}" type="pres">
      <dgm:prSet presAssocID="{0E81485B-9572-4A8E-8F44-217D7E34144D}" presName="rootComposite" presStyleCnt="0"/>
      <dgm:spPr/>
      <dgm:t>
        <a:bodyPr/>
        <a:lstStyle/>
        <a:p>
          <a:endParaRPr lang="en-US"/>
        </a:p>
      </dgm:t>
    </dgm:pt>
    <dgm:pt modelId="{001D17F8-FBF1-4D66-82C4-A246D4DA6956}" type="pres">
      <dgm:prSet presAssocID="{0E81485B-9572-4A8E-8F44-217D7E34144D}" presName="rootText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577C4-2A63-4FB6-9A9C-E2BB00FC4DDF}" type="pres">
      <dgm:prSet presAssocID="{0E81485B-9572-4A8E-8F44-217D7E34144D}" presName="rootConnector" presStyleLbl="node4" presStyleIdx="1" presStyleCnt="8"/>
      <dgm:spPr/>
      <dgm:t>
        <a:bodyPr/>
        <a:lstStyle/>
        <a:p>
          <a:endParaRPr lang="en-US"/>
        </a:p>
      </dgm:t>
    </dgm:pt>
    <dgm:pt modelId="{29FE1BAB-4CEA-4392-93A0-6585708686D9}" type="pres">
      <dgm:prSet presAssocID="{0E81485B-9572-4A8E-8F44-217D7E34144D}" presName="hierChild4" presStyleCnt="0"/>
      <dgm:spPr/>
      <dgm:t>
        <a:bodyPr/>
        <a:lstStyle/>
        <a:p>
          <a:endParaRPr lang="en-US"/>
        </a:p>
      </dgm:t>
    </dgm:pt>
    <dgm:pt modelId="{765E9D6C-820F-4FA0-918E-91A43C5DBCAC}" type="pres">
      <dgm:prSet presAssocID="{0E81485B-9572-4A8E-8F44-217D7E34144D}" presName="hierChild5" presStyleCnt="0"/>
      <dgm:spPr/>
      <dgm:t>
        <a:bodyPr/>
        <a:lstStyle/>
        <a:p>
          <a:endParaRPr lang="en-US"/>
        </a:p>
      </dgm:t>
    </dgm:pt>
    <dgm:pt modelId="{DCB27714-E8D7-43FC-9161-DBF566966FEE}" type="pres">
      <dgm:prSet presAssocID="{723CE426-6FA4-4233-B168-6D1AE32F6FFD}" presName="Name37" presStyleLbl="parChTrans1D4" presStyleIdx="2" presStyleCnt="8"/>
      <dgm:spPr/>
      <dgm:t>
        <a:bodyPr/>
        <a:lstStyle/>
        <a:p>
          <a:endParaRPr lang="en-US"/>
        </a:p>
      </dgm:t>
    </dgm:pt>
    <dgm:pt modelId="{0CE8949E-6B9E-4ADA-87DA-1570B85718C4}" type="pres">
      <dgm:prSet presAssocID="{98336482-A3AA-4CC4-B45B-894B890D4E3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96ED9A9-53CC-4BAE-99F1-3BB002B2B184}" type="pres">
      <dgm:prSet presAssocID="{98336482-A3AA-4CC4-B45B-894B890D4E31}" presName="rootComposite" presStyleCnt="0"/>
      <dgm:spPr/>
      <dgm:t>
        <a:bodyPr/>
        <a:lstStyle/>
        <a:p>
          <a:endParaRPr lang="en-US"/>
        </a:p>
      </dgm:t>
    </dgm:pt>
    <dgm:pt modelId="{B5C96928-BFDB-48ED-ACAE-75CD0948FA1B}" type="pres">
      <dgm:prSet presAssocID="{98336482-A3AA-4CC4-B45B-894B890D4E31}" presName="rootText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D4ED0-061C-4A64-A42A-4CC6640BA2A8}" type="pres">
      <dgm:prSet presAssocID="{98336482-A3AA-4CC4-B45B-894B890D4E31}" presName="rootConnector" presStyleLbl="node4" presStyleIdx="2" presStyleCnt="8"/>
      <dgm:spPr/>
      <dgm:t>
        <a:bodyPr/>
        <a:lstStyle/>
        <a:p>
          <a:endParaRPr lang="en-US"/>
        </a:p>
      </dgm:t>
    </dgm:pt>
    <dgm:pt modelId="{04786FAD-F549-459D-99F5-98C8D3F48D8E}" type="pres">
      <dgm:prSet presAssocID="{98336482-A3AA-4CC4-B45B-894B890D4E31}" presName="hierChild4" presStyleCnt="0"/>
      <dgm:spPr/>
      <dgm:t>
        <a:bodyPr/>
        <a:lstStyle/>
        <a:p>
          <a:endParaRPr lang="en-US"/>
        </a:p>
      </dgm:t>
    </dgm:pt>
    <dgm:pt modelId="{923D8BDC-8F9F-4B43-B0EB-CEB40B2DCFE3}" type="pres">
      <dgm:prSet presAssocID="{98336482-A3AA-4CC4-B45B-894B890D4E31}" presName="hierChild5" presStyleCnt="0"/>
      <dgm:spPr/>
      <dgm:t>
        <a:bodyPr/>
        <a:lstStyle/>
        <a:p>
          <a:endParaRPr lang="en-US"/>
        </a:p>
      </dgm:t>
    </dgm:pt>
    <dgm:pt modelId="{24367340-B455-4083-A900-A94B9F63AB3F}" type="pres">
      <dgm:prSet presAssocID="{642239A6-B00B-4E86-8C21-AEE398A7DFBC}" presName="Name37" presStyleLbl="parChTrans1D4" presStyleIdx="3" presStyleCnt="8"/>
      <dgm:spPr/>
      <dgm:t>
        <a:bodyPr/>
        <a:lstStyle/>
        <a:p>
          <a:endParaRPr lang="en-US"/>
        </a:p>
      </dgm:t>
    </dgm:pt>
    <dgm:pt modelId="{7C302DCE-95FD-4D19-AEB6-46043C814E7A}" type="pres">
      <dgm:prSet presAssocID="{E341B999-A011-4712-BCD4-A2BFC88985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AAEFD74-5396-4C6E-9A9C-3AD3B51BDCAB}" type="pres">
      <dgm:prSet presAssocID="{E341B999-A011-4712-BCD4-A2BFC8898509}" presName="rootComposite" presStyleCnt="0"/>
      <dgm:spPr/>
      <dgm:t>
        <a:bodyPr/>
        <a:lstStyle/>
        <a:p>
          <a:endParaRPr lang="en-US"/>
        </a:p>
      </dgm:t>
    </dgm:pt>
    <dgm:pt modelId="{9938581F-CEAA-4D94-8DF5-838EEF1B3F27}" type="pres">
      <dgm:prSet presAssocID="{E341B999-A011-4712-BCD4-A2BFC8898509}" presName="rootText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D2B2B-85DD-4E73-8839-7647728B8A4C}" type="pres">
      <dgm:prSet presAssocID="{E341B999-A011-4712-BCD4-A2BFC8898509}" presName="rootConnector" presStyleLbl="node4" presStyleIdx="3" presStyleCnt="8"/>
      <dgm:spPr/>
      <dgm:t>
        <a:bodyPr/>
        <a:lstStyle/>
        <a:p>
          <a:endParaRPr lang="en-US"/>
        </a:p>
      </dgm:t>
    </dgm:pt>
    <dgm:pt modelId="{21AB43A4-E8B0-4A0C-A2F1-11E6395D5203}" type="pres">
      <dgm:prSet presAssocID="{E341B999-A011-4712-BCD4-A2BFC8898509}" presName="hierChild4" presStyleCnt="0"/>
      <dgm:spPr/>
      <dgm:t>
        <a:bodyPr/>
        <a:lstStyle/>
        <a:p>
          <a:endParaRPr lang="en-US"/>
        </a:p>
      </dgm:t>
    </dgm:pt>
    <dgm:pt modelId="{36FB1240-A99E-4A64-B6F5-4951F1BA5613}" type="pres">
      <dgm:prSet presAssocID="{E341B999-A011-4712-BCD4-A2BFC8898509}" presName="hierChild5" presStyleCnt="0"/>
      <dgm:spPr/>
      <dgm:t>
        <a:bodyPr/>
        <a:lstStyle/>
        <a:p>
          <a:endParaRPr lang="en-US"/>
        </a:p>
      </dgm:t>
    </dgm:pt>
    <dgm:pt modelId="{B09D66FA-37C6-4DE0-8959-D70C992F19E4}" type="pres">
      <dgm:prSet presAssocID="{068BBB67-9054-4747-86AD-F3BA681F014F}" presName="hierChild5" presStyleCnt="0"/>
      <dgm:spPr/>
      <dgm:t>
        <a:bodyPr/>
        <a:lstStyle/>
        <a:p>
          <a:endParaRPr lang="en-US"/>
        </a:p>
      </dgm:t>
    </dgm:pt>
    <dgm:pt modelId="{48481B09-5F36-4EEA-8EF6-D0B089CA5E8F}" type="pres">
      <dgm:prSet presAssocID="{32DBF441-822A-4128-A07D-687D315CBBA3}" presName="Name37" presStyleLbl="parChTrans1D3" presStyleIdx="2" presStyleCnt="9"/>
      <dgm:spPr/>
      <dgm:t>
        <a:bodyPr/>
        <a:lstStyle/>
        <a:p>
          <a:endParaRPr lang="en-US"/>
        </a:p>
      </dgm:t>
    </dgm:pt>
    <dgm:pt modelId="{AE8A7B07-CF04-4338-B95E-38A8A0F6C14E}" type="pres">
      <dgm:prSet presAssocID="{151AFACE-5A7A-44BB-A10E-223284A3E35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ECDB552-DC84-4171-9D95-4EEDC985B191}" type="pres">
      <dgm:prSet presAssocID="{151AFACE-5A7A-44BB-A10E-223284A3E359}" presName="rootComposite" presStyleCnt="0"/>
      <dgm:spPr/>
      <dgm:t>
        <a:bodyPr/>
        <a:lstStyle/>
        <a:p>
          <a:endParaRPr lang="en-US"/>
        </a:p>
      </dgm:t>
    </dgm:pt>
    <dgm:pt modelId="{AC8E927C-62E4-4AC1-8BF4-A9B5919E423B}" type="pres">
      <dgm:prSet presAssocID="{151AFACE-5A7A-44BB-A10E-223284A3E359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7C46A0-5D79-48BC-95AC-E0F19B7A6AEC}" type="pres">
      <dgm:prSet presAssocID="{151AFACE-5A7A-44BB-A10E-223284A3E359}" presName="rootConnector" presStyleLbl="node3" presStyleIdx="2" presStyleCnt="9"/>
      <dgm:spPr/>
      <dgm:t>
        <a:bodyPr/>
        <a:lstStyle/>
        <a:p>
          <a:endParaRPr lang="en-US"/>
        </a:p>
      </dgm:t>
    </dgm:pt>
    <dgm:pt modelId="{B8F8F0BF-D52A-4F3C-98BF-CEE6C97AF27A}" type="pres">
      <dgm:prSet presAssocID="{151AFACE-5A7A-44BB-A10E-223284A3E359}" presName="hierChild4" presStyleCnt="0"/>
      <dgm:spPr/>
      <dgm:t>
        <a:bodyPr/>
        <a:lstStyle/>
        <a:p>
          <a:endParaRPr lang="en-US"/>
        </a:p>
      </dgm:t>
    </dgm:pt>
    <dgm:pt modelId="{694A5339-DA44-4C89-9E30-09ADF6DE01D4}" type="pres">
      <dgm:prSet presAssocID="{53168AFB-92F3-4947-A093-BA6E345DC7E9}" presName="Name37" presStyleLbl="parChTrans1D4" presStyleIdx="4" presStyleCnt="8"/>
      <dgm:spPr/>
      <dgm:t>
        <a:bodyPr/>
        <a:lstStyle/>
        <a:p>
          <a:endParaRPr lang="en-US"/>
        </a:p>
      </dgm:t>
    </dgm:pt>
    <dgm:pt modelId="{BB8FD37A-504F-4718-B183-EF862D705BB8}" type="pres">
      <dgm:prSet presAssocID="{2210F02A-FAF2-4053-81E7-75A10A1C18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0C1A59F-25DD-46CD-97D6-DCC0DEAA27B4}" type="pres">
      <dgm:prSet presAssocID="{2210F02A-FAF2-4053-81E7-75A10A1C185F}" presName="rootComposite" presStyleCnt="0"/>
      <dgm:spPr/>
      <dgm:t>
        <a:bodyPr/>
        <a:lstStyle/>
        <a:p>
          <a:endParaRPr lang="en-US"/>
        </a:p>
      </dgm:t>
    </dgm:pt>
    <dgm:pt modelId="{776EDD3A-6F71-42AB-B606-7A42276EA44D}" type="pres">
      <dgm:prSet presAssocID="{2210F02A-FAF2-4053-81E7-75A10A1C185F}" presName="rootText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76991-0EDF-48FE-8F2B-2725287AB96D}" type="pres">
      <dgm:prSet presAssocID="{2210F02A-FAF2-4053-81E7-75A10A1C185F}" presName="rootConnector" presStyleLbl="node4" presStyleIdx="4" presStyleCnt="8"/>
      <dgm:spPr/>
      <dgm:t>
        <a:bodyPr/>
        <a:lstStyle/>
        <a:p>
          <a:endParaRPr lang="en-US"/>
        </a:p>
      </dgm:t>
    </dgm:pt>
    <dgm:pt modelId="{1E222A1D-A291-464C-AA19-2C69E8467E59}" type="pres">
      <dgm:prSet presAssocID="{2210F02A-FAF2-4053-81E7-75A10A1C185F}" presName="hierChild4" presStyleCnt="0"/>
      <dgm:spPr/>
      <dgm:t>
        <a:bodyPr/>
        <a:lstStyle/>
        <a:p>
          <a:endParaRPr lang="en-US"/>
        </a:p>
      </dgm:t>
    </dgm:pt>
    <dgm:pt modelId="{0E40F77A-01DE-438C-B2D6-26EA007442FD}" type="pres">
      <dgm:prSet presAssocID="{2210F02A-FAF2-4053-81E7-75A10A1C185F}" presName="hierChild5" presStyleCnt="0"/>
      <dgm:spPr/>
      <dgm:t>
        <a:bodyPr/>
        <a:lstStyle/>
        <a:p>
          <a:endParaRPr lang="en-US"/>
        </a:p>
      </dgm:t>
    </dgm:pt>
    <dgm:pt modelId="{698CAC83-5432-4123-AAB7-BA40733C7B90}" type="pres">
      <dgm:prSet presAssocID="{D8287D1C-3A3F-4773-9F18-0AC8DCD13A8F}" presName="Name37" presStyleLbl="parChTrans1D4" presStyleIdx="5" presStyleCnt="8"/>
      <dgm:spPr/>
      <dgm:t>
        <a:bodyPr/>
        <a:lstStyle/>
        <a:p>
          <a:endParaRPr lang="en-US"/>
        </a:p>
      </dgm:t>
    </dgm:pt>
    <dgm:pt modelId="{7FF80D04-8B02-4012-BFA1-A6F3050D5C2F}" type="pres">
      <dgm:prSet presAssocID="{D36F5AFE-B446-44E0-AA05-50E17D83F3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798505-1EF3-4F00-9389-74DE57D41E14}" type="pres">
      <dgm:prSet presAssocID="{D36F5AFE-B446-44E0-AA05-50E17D83F3E4}" presName="rootComposite" presStyleCnt="0"/>
      <dgm:spPr/>
      <dgm:t>
        <a:bodyPr/>
        <a:lstStyle/>
        <a:p>
          <a:endParaRPr lang="en-US"/>
        </a:p>
      </dgm:t>
    </dgm:pt>
    <dgm:pt modelId="{17AC0BEA-55F5-4340-B11D-1D320AEB41EA}" type="pres">
      <dgm:prSet presAssocID="{D36F5AFE-B446-44E0-AA05-50E17D83F3E4}" presName="rootText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D60E9-8D2B-4528-BC68-0CF5B8E6E5A7}" type="pres">
      <dgm:prSet presAssocID="{D36F5AFE-B446-44E0-AA05-50E17D83F3E4}" presName="rootConnector" presStyleLbl="node4" presStyleIdx="5" presStyleCnt="8"/>
      <dgm:spPr/>
      <dgm:t>
        <a:bodyPr/>
        <a:lstStyle/>
        <a:p>
          <a:endParaRPr lang="en-US"/>
        </a:p>
      </dgm:t>
    </dgm:pt>
    <dgm:pt modelId="{4ACF30F7-D30B-49C6-AA07-AB7A8A445F06}" type="pres">
      <dgm:prSet presAssocID="{D36F5AFE-B446-44E0-AA05-50E17D83F3E4}" presName="hierChild4" presStyleCnt="0"/>
      <dgm:spPr/>
      <dgm:t>
        <a:bodyPr/>
        <a:lstStyle/>
        <a:p>
          <a:endParaRPr lang="en-US"/>
        </a:p>
      </dgm:t>
    </dgm:pt>
    <dgm:pt modelId="{BC5BEE9E-3648-4880-9FCD-F3044C135068}" type="pres">
      <dgm:prSet presAssocID="{D36F5AFE-B446-44E0-AA05-50E17D83F3E4}" presName="hierChild5" presStyleCnt="0"/>
      <dgm:spPr/>
      <dgm:t>
        <a:bodyPr/>
        <a:lstStyle/>
        <a:p>
          <a:endParaRPr lang="en-US"/>
        </a:p>
      </dgm:t>
    </dgm:pt>
    <dgm:pt modelId="{500605BB-CF65-49E0-9AE6-842B17F6FE75}" type="pres">
      <dgm:prSet presAssocID="{1389B9B1-C036-448D-8511-016D0F53AE82}" presName="Name37" presStyleLbl="parChTrans1D4" presStyleIdx="6" presStyleCnt="8"/>
      <dgm:spPr/>
      <dgm:t>
        <a:bodyPr/>
        <a:lstStyle/>
        <a:p>
          <a:endParaRPr lang="en-US"/>
        </a:p>
      </dgm:t>
    </dgm:pt>
    <dgm:pt modelId="{08F5BE28-9CCD-4B2D-A119-ABD240E19F04}" type="pres">
      <dgm:prSet presAssocID="{1A0C4F04-4C57-4EA3-9AFB-63F3111B47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DD7F3D1-0522-4FF7-878A-C2CFEA25E6A4}" type="pres">
      <dgm:prSet presAssocID="{1A0C4F04-4C57-4EA3-9AFB-63F3111B4701}" presName="rootComposite" presStyleCnt="0"/>
      <dgm:spPr/>
      <dgm:t>
        <a:bodyPr/>
        <a:lstStyle/>
        <a:p>
          <a:endParaRPr lang="en-US"/>
        </a:p>
      </dgm:t>
    </dgm:pt>
    <dgm:pt modelId="{69AAC4AC-925C-40F2-8857-F0A444E09280}" type="pres">
      <dgm:prSet presAssocID="{1A0C4F04-4C57-4EA3-9AFB-63F3111B4701}" presName="rootText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B7EBF-E709-4663-9A10-504E09776416}" type="pres">
      <dgm:prSet presAssocID="{1A0C4F04-4C57-4EA3-9AFB-63F3111B4701}" presName="rootConnector" presStyleLbl="node4" presStyleIdx="6" presStyleCnt="8"/>
      <dgm:spPr/>
      <dgm:t>
        <a:bodyPr/>
        <a:lstStyle/>
        <a:p>
          <a:endParaRPr lang="en-US"/>
        </a:p>
      </dgm:t>
    </dgm:pt>
    <dgm:pt modelId="{ED8E6793-0825-41A7-A85C-17EF05037880}" type="pres">
      <dgm:prSet presAssocID="{1A0C4F04-4C57-4EA3-9AFB-63F3111B4701}" presName="hierChild4" presStyleCnt="0"/>
      <dgm:spPr/>
      <dgm:t>
        <a:bodyPr/>
        <a:lstStyle/>
        <a:p>
          <a:endParaRPr lang="en-US"/>
        </a:p>
      </dgm:t>
    </dgm:pt>
    <dgm:pt modelId="{2BBA7E0A-4723-44B7-8E0B-97BFEFB67EE5}" type="pres">
      <dgm:prSet presAssocID="{1A0C4F04-4C57-4EA3-9AFB-63F3111B4701}" presName="hierChild5" presStyleCnt="0"/>
      <dgm:spPr/>
      <dgm:t>
        <a:bodyPr/>
        <a:lstStyle/>
        <a:p>
          <a:endParaRPr lang="en-US"/>
        </a:p>
      </dgm:t>
    </dgm:pt>
    <dgm:pt modelId="{8840ADA0-EF22-43CC-BCDA-8C4165B0BE55}" type="pres">
      <dgm:prSet presAssocID="{F61B09BE-12B9-4888-A41F-1B4B2449A7B9}" presName="Name37" presStyleLbl="parChTrans1D4" presStyleIdx="7" presStyleCnt="8"/>
      <dgm:spPr/>
      <dgm:t>
        <a:bodyPr/>
        <a:lstStyle/>
        <a:p>
          <a:endParaRPr lang="en-US"/>
        </a:p>
      </dgm:t>
    </dgm:pt>
    <dgm:pt modelId="{EA805079-96C1-4C63-9BA7-32B3B00E2D32}" type="pres">
      <dgm:prSet presAssocID="{1BD89E84-817C-4237-8FEE-9BE42398F46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1B223BC-E82C-44E3-899C-34422162609C}" type="pres">
      <dgm:prSet presAssocID="{1BD89E84-817C-4237-8FEE-9BE42398F468}" presName="rootComposite" presStyleCnt="0"/>
      <dgm:spPr/>
      <dgm:t>
        <a:bodyPr/>
        <a:lstStyle/>
        <a:p>
          <a:endParaRPr lang="en-US"/>
        </a:p>
      </dgm:t>
    </dgm:pt>
    <dgm:pt modelId="{07492BF6-2304-46AC-ACD0-41088147D8BE}" type="pres">
      <dgm:prSet presAssocID="{1BD89E84-817C-4237-8FEE-9BE42398F468}" presName="rootText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8E474-8606-4E5B-A5A2-458062CC44DC}" type="pres">
      <dgm:prSet presAssocID="{1BD89E84-817C-4237-8FEE-9BE42398F468}" presName="rootConnector" presStyleLbl="node4" presStyleIdx="7" presStyleCnt="8"/>
      <dgm:spPr/>
      <dgm:t>
        <a:bodyPr/>
        <a:lstStyle/>
        <a:p>
          <a:endParaRPr lang="en-US"/>
        </a:p>
      </dgm:t>
    </dgm:pt>
    <dgm:pt modelId="{FF66753B-4DD2-4459-918C-9A4239FAB112}" type="pres">
      <dgm:prSet presAssocID="{1BD89E84-817C-4237-8FEE-9BE42398F468}" presName="hierChild4" presStyleCnt="0"/>
      <dgm:spPr/>
      <dgm:t>
        <a:bodyPr/>
        <a:lstStyle/>
        <a:p>
          <a:endParaRPr lang="en-US"/>
        </a:p>
      </dgm:t>
    </dgm:pt>
    <dgm:pt modelId="{3F64124A-85C8-4B9A-8A3D-AFA1CB7AAFDA}" type="pres">
      <dgm:prSet presAssocID="{1BD89E84-817C-4237-8FEE-9BE42398F468}" presName="hierChild5" presStyleCnt="0"/>
      <dgm:spPr/>
      <dgm:t>
        <a:bodyPr/>
        <a:lstStyle/>
        <a:p>
          <a:endParaRPr lang="en-US"/>
        </a:p>
      </dgm:t>
    </dgm:pt>
    <dgm:pt modelId="{2C73EB7C-F8D7-43B6-B745-8962586DB819}" type="pres">
      <dgm:prSet presAssocID="{151AFACE-5A7A-44BB-A10E-223284A3E359}" presName="hierChild5" presStyleCnt="0"/>
      <dgm:spPr/>
      <dgm:t>
        <a:bodyPr/>
        <a:lstStyle/>
        <a:p>
          <a:endParaRPr lang="en-US"/>
        </a:p>
      </dgm:t>
    </dgm:pt>
    <dgm:pt modelId="{1F9D868B-CCFE-43A6-BBA4-A84205992CEE}" type="pres">
      <dgm:prSet presAssocID="{9FB6E4F1-64B2-4919-A817-D202FB5C2BDD}" presName="hierChild5" presStyleCnt="0"/>
      <dgm:spPr/>
      <dgm:t>
        <a:bodyPr/>
        <a:lstStyle/>
        <a:p>
          <a:endParaRPr lang="en-US"/>
        </a:p>
      </dgm:t>
    </dgm:pt>
    <dgm:pt modelId="{6589C63B-DA74-4D49-BC0A-BC6C2B2385CA}" type="pres">
      <dgm:prSet presAssocID="{9D091F33-7B04-4A20-BB09-93F00F76429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87D5E78-E2F3-41F7-A93A-B75CAC4D42E0}" type="pres">
      <dgm:prSet presAssocID="{3F59CA0A-6E02-42DD-90CA-3AE13356AE3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EECF020-3EB4-4A5E-A529-EE3028180E9B}" type="pres">
      <dgm:prSet presAssocID="{3F59CA0A-6E02-42DD-90CA-3AE13356AE30}" presName="rootComposite" presStyleCnt="0"/>
      <dgm:spPr/>
      <dgm:t>
        <a:bodyPr/>
        <a:lstStyle/>
        <a:p>
          <a:endParaRPr lang="en-US"/>
        </a:p>
      </dgm:t>
    </dgm:pt>
    <dgm:pt modelId="{1D8A58CC-D80B-4EA9-8767-46E54626072E}" type="pres">
      <dgm:prSet presAssocID="{3F59CA0A-6E02-42DD-90CA-3AE13356AE3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488916-1C0A-4900-9A1A-F262F45D423F}" type="pres">
      <dgm:prSet presAssocID="{3F59CA0A-6E02-42DD-90CA-3AE13356AE30}" presName="rootConnector" presStyleLbl="node2" presStyleIdx="1" presStyleCnt="2"/>
      <dgm:spPr/>
      <dgm:t>
        <a:bodyPr/>
        <a:lstStyle/>
        <a:p>
          <a:endParaRPr lang="en-US"/>
        </a:p>
      </dgm:t>
    </dgm:pt>
    <dgm:pt modelId="{D2CBA400-2E84-4FCD-AE38-FB444ADDA3F3}" type="pres">
      <dgm:prSet presAssocID="{3F59CA0A-6E02-42DD-90CA-3AE13356AE30}" presName="hierChild4" presStyleCnt="0"/>
      <dgm:spPr/>
      <dgm:t>
        <a:bodyPr/>
        <a:lstStyle/>
        <a:p>
          <a:endParaRPr lang="en-US"/>
        </a:p>
      </dgm:t>
    </dgm:pt>
    <dgm:pt modelId="{7338DD98-EE1E-436D-9731-D18E355D79FA}" type="pres">
      <dgm:prSet presAssocID="{4E2B60C5-B4A6-4630-8BAA-9FA24C828F19}" presName="Name37" presStyleLbl="parChTrans1D3" presStyleIdx="3" presStyleCnt="9"/>
      <dgm:spPr/>
      <dgm:t>
        <a:bodyPr/>
        <a:lstStyle/>
        <a:p>
          <a:endParaRPr lang="en-US"/>
        </a:p>
      </dgm:t>
    </dgm:pt>
    <dgm:pt modelId="{B9CA584E-D6FC-41C9-B61D-87C8C9EB650F}" type="pres">
      <dgm:prSet presAssocID="{5B434D27-B637-4034-9920-C860BF56F52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41E0FA5-2544-4F5B-BA45-710E6306B95E}" type="pres">
      <dgm:prSet presAssocID="{5B434D27-B637-4034-9920-C860BF56F528}" presName="rootComposite" presStyleCnt="0"/>
      <dgm:spPr/>
      <dgm:t>
        <a:bodyPr/>
        <a:lstStyle/>
        <a:p>
          <a:endParaRPr lang="en-US"/>
        </a:p>
      </dgm:t>
    </dgm:pt>
    <dgm:pt modelId="{0F5CABCF-DDB0-4C0F-8E6A-F7D425657F4B}" type="pres">
      <dgm:prSet presAssocID="{5B434D27-B637-4034-9920-C860BF56F528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E7B8E-98D2-4F79-89AF-80950072141A}" type="pres">
      <dgm:prSet presAssocID="{5B434D27-B637-4034-9920-C860BF56F528}" presName="rootConnector" presStyleLbl="node3" presStyleIdx="3" presStyleCnt="9"/>
      <dgm:spPr/>
      <dgm:t>
        <a:bodyPr/>
        <a:lstStyle/>
        <a:p>
          <a:endParaRPr lang="en-US"/>
        </a:p>
      </dgm:t>
    </dgm:pt>
    <dgm:pt modelId="{658E73D3-F405-4AA9-B3A2-D06E95A9A32F}" type="pres">
      <dgm:prSet presAssocID="{5B434D27-B637-4034-9920-C860BF56F528}" presName="hierChild4" presStyleCnt="0"/>
      <dgm:spPr/>
      <dgm:t>
        <a:bodyPr/>
        <a:lstStyle/>
        <a:p>
          <a:endParaRPr lang="en-US"/>
        </a:p>
      </dgm:t>
    </dgm:pt>
    <dgm:pt modelId="{AF529AFD-283D-4C37-80EE-9EA694563FB7}" type="pres">
      <dgm:prSet presAssocID="{5B434D27-B637-4034-9920-C860BF56F528}" presName="hierChild5" presStyleCnt="0"/>
      <dgm:spPr/>
      <dgm:t>
        <a:bodyPr/>
        <a:lstStyle/>
        <a:p>
          <a:endParaRPr lang="en-US"/>
        </a:p>
      </dgm:t>
    </dgm:pt>
    <dgm:pt modelId="{F474458E-818C-4DDE-B38E-BE425609899A}" type="pres">
      <dgm:prSet presAssocID="{6EC95B0D-1748-4041-8361-7469A861188D}" presName="Name37" presStyleLbl="parChTrans1D3" presStyleIdx="4" presStyleCnt="9"/>
      <dgm:spPr/>
      <dgm:t>
        <a:bodyPr/>
        <a:lstStyle/>
        <a:p>
          <a:endParaRPr lang="en-US"/>
        </a:p>
      </dgm:t>
    </dgm:pt>
    <dgm:pt modelId="{C5438711-83E5-4A74-A47E-0FFCFA9DB562}" type="pres">
      <dgm:prSet presAssocID="{43BEC2E9-6EC4-42F1-91EC-308E65F5ACF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86731F-6940-4318-8CC4-11A071180398}" type="pres">
      <dgm:prSet presAssocID="{43BEC2E9-6EC4-42F1-91EC-308E65F5ACF5}" presName="rootComposite" presStyleCnt="0"/>
      <dgm:spPr/>
      <dgm:t>
        <a:bodyPr/>
        <a:lstStyle/>
        <a:p>
          <a:endParaRPr lang="en-US"/>
        </a:p>
      </dgm:t>
    </dgm:pt>
    <dgm:pt modelId="{FCAFDD78-642B-4989-BDA2-0F3FB01CDBFB}" type="pres">
      <dgm:prSet presAssocID="{43BEC2E9-6EC4-42F1-91EC-308E65F5ACF5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3178B-61C8-4336-82E0-EE212A9AF3FD}" type="pres">
      <dgm:prSet presAssocID="{43BEC2E9-6EC4-42F1-91EC-308E65F5ACF5}" presName="rootConnector" presStyleLbl="node3" presStyleIdx="4" presStyleCnt="9"/>
      <dgm:spPr/>
      <dgm:t>
        <a:bodyPr/>
        <a:lstStyle/>
        <a:p>
          <a:endParaRPr lang="en-US"/>
        </a:p>
      </dgm:t>
    </dgm:pt>
    <dgm:pt modelId="{28B8AFDF-457E-4854-B516-8B4813FA6654}" type="pres">
      <dgm:prSet presAssocID="{43BEC2E9-6EC4-42F1-91EC-308E65F5ACF5}" presName="hierChild4" presStyleCnt="0"/>
      <dgm:spPr/>
      <dgm:t>
        <a:bodyPr/>
        <a:lstStyle/>
        <a:p>
          <a:endParaRPr lang="en-US"/>
        </a:p>
      </dgm:t>
    </dgm:pt>
    <dgm:pt modelId="{E31867DE-979D-429B-B348-A557DA16C359}" type="pres">
      <dgm:prSet presAssocID="{43BEC2E9-6EC4-42F1-91EC-308E65F5ACF5}" presName="hierChild5" presStyleCnt="0"/>
      <dgm:spPr/>
      <dgm:t>
        <a:bodyPr/>
        <a:lstStyle/>
        <a:p>
          <a:endParaRPr lang="en-US"/>
        </a:p>
      </dgm:t>
    </dgm:pt>
    <dgm:pt modelId="{6A56DC8C-681E-47B5-AD67-E1EA1EA22E78}" type="pres">
      <dgm:prSet presAssocID="{27083F09-D9C3-4A94-B863-CAF706C8A7AF}" presName="Name37" presStyleLbl="parChTrans1D3" presStyleIdx="5" presStyleCnt="9"/>
      <dgm:spPr/>
      <dgm:t>
        <a:bodyPr/>
        <a:lstStyle/>
        <a:p>
          <a:endParaRPr lang="en-US"/>
        </a:p>
      </dgm:t>
    </dgm:pt>
    <dgm:pt modelId="{D977F78A-558E-47B7-BFA6-8A1C91307D59}" type="pres">
      <dgm:prSet presAssocID="{1C2E1F91-892D-45CB-BF13-CBC33BDC0A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4364443-9B58-4238-B855-F774829AC2D8}" type="pres">
      <dgm:prSet presAssocID="{1C2E1F91-892D-45CB-BF13-CBC33BDC0A15}" presName="rootComposite" presStyleCnt="0"/>
      <dgm:spPr/>
      <dgm:t>
        <a:bodyPr/>
        <a:lstStyle/>
        <a:p>
          <a:endParaRPr lang="en-US"/>
        </a:p>
      </dgm:t>
    </dgm:pt>
    <dgm:pt modelId="{ED4BD7C4-31D5-49A7-B597-10AA123245ED}" type="pres">
      <dgm:prSet presAssocID="{1C2E1F91-892D-45CB-BF13-CBC33BDC0A15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BF071-F312-49AD-8DEC-BE5BA387D562}" type="pres">
      <dgm:prSet presAssocID="{1C2E1F91-892D-45CB-BF13-CBC33BDC0A15}" presName="rootConnector" presStyleLbl="node3" presStyleIdx="5" presStyleCnt="9"/>
      <dgm:spPr/>
      <dgm:t>
        <a:bodyPr/>
        <a:lstStyle/>
        <a:p>
          <a:endParaRPr lang="en-US"/>
        </a:p>
      </dgm:t>
    </dgm:pt>
    <dgm:pt modelId="{B579DC6A-12F3-4ED4-8438-58D57793643E}" type="pres">
      <dgm:prSet presAssocID="{1C2E1F91-892D-45CB-BF13-CBC33BDC0A15}" presName="hierChild4" presStyleCnt="0"/>
      <dgm:spPr/>
      <dgm:t>
        <a:bodyPr/>
        <a:lstStyle/>
        <a:p>
          <a:endParaRPr lang="en-US"/>
        </a:p>
      </dgm:t>
    </dgm:pt>
    <dgm:pt modelId="{632B834A-DEE6-4EED-9EC9-0BCA95F18B4B}" type="pres">
      <dgm:prSet presAssocID="{1C2E1F91-892D-45CB-BF13-CBC33BDC0A15}" presName="hierChild5" presStyleCnt="0"/>
      <dgm:spPr/>
      <dgm:t>
        <a:bodyPr/>
        <a:lstStyle/>
        <a:p>
          <a:endParaRPr lang="en-US"/>
        </a:p>
      </dgm:t>
    </dgm:pt>
    <dgm:pt modelId="{61A68F6A-3F7F-45B4-97A7-488C20A941C4}" type="pres">
      <dgm:prSet presAssocID="{614053FD-391B-4E30-A823-29CE79977B8B}" presName="Name37" presStyleLbl="parChTrans1D3" presStyleIdx="6" presStyleCnt="9"/>
      <dgm:spPr/>
      <dgm:t>
        <a:bodyPr/>
        <a:lstStyle/>
        <a:p>
          <a:endParaRPr lang="en-US"/>
        </a:p>
      </dgm:t>
    </dgm:pt>
    <dgm:pt modelId="{6C140ACF-1809-459E-A3B6-970A8A12E625}" type="pres">
      <dgm:prSet presAssocID="{23969D57-DFA6-4152-9FA4-746AD5CD84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4284D5-899B-41BC-B5F8-D7598A77B698}" type="pres">
      <dgm:prSet presAssocID="{23969D57-DFA6-4152-9FA4-746AD5CD84F8}" presName="rootComposite" presStyleCnt="0"/>
      <dgm:spPr/>
      <dgm:t>
        <a:bodyPr/>
        <a:lstStyle/>
        <a:p>
          <a:endParaRPr lang="en-US"/>
        </a:p>
      </dgm:t>
    </dgm:pt>
    <dgm:pt modelId="{BE685BD1-9C2A-4B81-8CD9-6B91FE5F0A78}" type="pres">
      <dgm:prSet presAssocID="{23969D57-DFA6-4152-9FA4-746AD5CD84F8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D2EFB-87F2-455D-A2D5-7100C197ABC6}" type="pres">
      <dgm:prSet presAssocID="{23969D57-DFA6-4152-9FA4-746AD5CD84F8}" presName="rootConnector" presStyleLbl="node3" presStyleIdx="6" presStyleCnt="9"/>
      <dgm:spPr/>
      <dgm:t>
        <a:bodyPr/>
        <a:lstStyle/>
        <a:p>
          <a:endParaRPr lang="en-US"/>
        </a:p>
      </dgm:t>
    </dgm:pt>
    <dgm:pt modelId="{1265694B-62C4-4F44-8F3C-976CB239C527}" type="pres">
      <dgm:prSet presAssocID="{23969D57-DFA6-4152-9FA4-746AD5CD84F8}" presName="hierChild4" presStyleCnt="0"/>
      <dgm:spPr/>
      <dgm:t>
        <a:bodyPr/>
        <a:lstStyle/>
        <a:p>
          <a:endParaRPr lang="en-US"/>
        </a:p>
      </dgm:t>
    </dgm:pt>
    <dgm:pt modelId="{517E8D4A-9A70-4D72-9FC8-930D0CF72863}" type="pres">
      <dgm:prSet presAssocID="{23969D57-DFA6-4152-9FA4-746AD5CD84F8}" presName="hierChild5" presStyleCnt="0"/>
      <dgm:spPr/>
      <dgm:t>
        <a:bodyPr/>
        <a:lstStyle/>
        <a:p>
          <a:endParaRPr lang="en-US"/>
        </a:p>
      </dgm:t>
    </dgm:pt>
    <dgm:pt modelId="{82C1ED35-5494-4980-85FF-3E04045AFE74}" type="pres">
      <dgm:prSet presAssocID="{7CCC83BC-DAB2-4B17-9AFE-AA4CCF7DBE4E}" presName="Name37" presStyleLbl="parChTrans1D3" presStyleIdx="7" presStyleCnt="9"/>
      <dgm:spPr/>
      <dgm:t>
        <a:bodyPr/>
        <a:lstStyle/>
        <a:p>
          <a:endParaRPr lang="en-US"/>
        </a:p>
      </dgm:t>
    </dgm:pt>
    <dgm:pt modelId="{ED6C6218-67F2-4C06-B9E4-9502B713EB11}" type="pres">
      <dgm:prSet presAssocID="{B71B03D1-9E35-42B9-9C13-E7C406B2FD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A826CD-B369-4615-9A34-482FB3D7650F}" type="pres">
      <dgm:prSet presAssocID="{B71B03D1-9E35-42B9-9C13-E7C406B2FD06}" presName="rootComposite" presStyleCnt="0"/>
      <dgm:spPr/>
      <dgm:t>
        <a:bodyPr/>
        <a:lstStyle/>
        <a:p>
          <a:endParaRPr lang="en-US"/>
        </a:p>
      </dgm:t>
    </dgm:pt>
    <dgm:pt modelId="{8525EB58-6AB4-402C-A036-73EDFD6B7092}" type="pres">
      <dgm:prSet presAssocID="{B71B03D1-9E35-42B9-9C13-E7C406B2FD06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A57E28-C5A1-422D-8F54-4A8B26E0AA1D}" type="pres">
      <dgm:prSet presAssocID="{B71B03D1-9E35-42B9-9C13-E7C406B2FD06}" presName="rootConnector" presStyleLbl="node3" presStyleIdx="7" presStyleCnt="9"/>
      <dgm:spPr/>
      <dgm:t>
        <a:bodyPr/>
        <a:lstStyle/>
        <a:p>
          <a:endParaRPr lang="en-US"/>
        </a:p>
      </dgm:t>
    </dgm:pt>
    <dgm:pt modelId="{0B310413-17D3-4263-9064-7EAC3E38A346}" type="pres">
      <dgm:prSet presAssocID="{B71B03D1-9E35-42B9-9C13-E7C406B2FD06}" presName="hierChild4" presStyleCnt="0"/>
      <dgm:spPr/>
      <dgm:t>
        <a:bodyPr/>
        <a:lstStyle/>
        <a:p>
          <a:endParaRPr lang="en-US"/>
        </a:p>
      </dgm:t>
    </dgm:pt>
    <dgm:pt modelId="{FE9E775B-45B7-42A0-A6D3-83A5B337CE75}" type="pres">
      <dgm:prSet presAssocID="{B71B03D1-9E35-42B9-9C13-E7C406B2FD06}" presName="hierChild5" presStyleCnt="0"/>
      <dgm:spPr/>
      <dgm:t>
        <a:bodyPr/>
        <a:lstStyle/>
        <a:p>
          <a:endParaRPr lang="en-US"/>
        </a:p>
      </dgm:t>
    </dgm:pt>
    <dgm:pt modelId="{C183AF59-7735-40E7-82A7-9833D35C3697}" type="pres">
      <dgm:prSet presAssocID="{13A546FE-75D7-4A05-ACE6-35A198DFD84D}" presName="Name37" presStyleLbl="parChTrans1D3" presStyleIdx="8" presStyleCnt="9"/>
      <dgm:spPr/>
      <dgm:t>
        <a:bodyPr/>
        <a:lstStyle/>
        <a:p>
          <a:endParaRPr lang="en-US"/>
        </a:p>
      </dgm:t>
    </dgm:pt>
    <dgm:pt modelId="{68606D86-58A8-4D9F-A161-8DC563731C95}" type="pres">
      <dgm:prSet presAssocID="{F3B6484F-B3E2-4160-845B-CBAED4F4FF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946431-DEBB-4338-8FCB-CA22125C8A8C}" type="pres">
      <dgm:prSet presAssocID="{F3B6484F-B3E2-4160-845B-CBAED4F4FFFE}" presName="rootComposite" presStyleCnt="0"/>
      <dgm:spPr/>
      <dgm:t>
        <a:bodyPr/>
        <a:lstStyle/>
        <a:p>
          <a:endParaRPr lang="en-US"/>
        </a:p>
      </dgm:t>
    </dgm:pt>
    <dgm:pt modelId="{F1B09B81-74C5-4CB6-8C7C-83C956709026}" type="pres">
      <dgm:prSet presAssocID="{F3B6484F-B3E2-4160-845B-CBAED4F4FFFE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DCD963-D34E-4DE4-99D1-1362D983F046}" type="pres">
      <dgm:prSet presAssocID="{F3B6484F-B3E2-4160-845B-CBAED4F4FFFE}" presName="rootConnector" presStyleLbl="node3" presStyleIdx="8" presStyleCnt="9"/>
      <dgm:spPr/>
      <dgm:t>
        <a:bodyPr/>
        <a:lstStyle/>
        <a:p>
          <a:endParaRPr lang="en-US"/>
        </a:p>
      </dgm:t>
    </dgm:pt>
    <dgm:pt modelId="{122B3F24-ADBF-4642-A37C-A0484120CA90}" type="pres">
      <dgm:prSet presAssocID="{F3B6484F-B3E2-4160-845B-CBAED4F4FFFE}" presName="hierChild4" presStyleCnt="0"/>
      <dgm:spPr/>
      <dgm:t>
        <a:bodyPr/>
        <a:lstStyle/>
        <a:p>
          <a:endParaRPr lang="en-US"/>
        </a:p>
      </dgm:t>
    </dgm:pt>
    <dgm:pt modelId="{81F181C0-1CCA-42D5-B31F-6370538E5D7A}" type="pres">
      <dgm:prSet presAssocID="{F3B6484F-B3E2-4160-845B-CBAED4F4FFFE}" presName="hierChild5" presStyleCnt="0"/>
      <dgm:spPr/>
      <dgm:t>
        <a:bodyPr/>
        <a:lstStyle/>
        <a:p>
          <a:endParaRPr lang="en-US"/>
        </a:p>
      </dgm:t>
    </dgm:pt>
    <dgm:pt modelId="{69EF7C33-8179-46F0-B153-F08E3423208F}" type="pres">
      <dgm:prSet presAssocID="{3F59CA0A-6E02-42DD-90CA-3AE13356AE30}" presName="hierChild5" presStyleCnt="0"/>
      <dgm:spPr/>
      <dgm:t>
        <a:bodyPr/>
        <a:lstStyle/>
        <a:p>
          <a:endParaRPr lang="en-US"/>
        </a:p>
      </dgm:t>
    </dgm:pt>
    <dgm:pt modelId="{04E2BC77-6BE0-4B22-A568-D264BED8BE1C}" type="pres">
      <dgm:prSet presAssocID="{8E2074C4-09C7-4738-9150-D9B02B1231F0}" presName="hierChild3" presStyleCnt="0"/>
      <dgm:spPr/>
      <dgm:t>
        <a:bodyPr/>
        <a:lstStyle/>
        <a:p>
          <a:endParaRPr lang="en-US"/>
        </a:p>
      </dgm:t>
    </dgm:pt>
  </dgm:ptLst>
  <dgm:cxnLst>
    <dgm:cxn modelId="{AE3435A9-EED1-423D-8E90-CCB138D2E6F7}" type="presOf" srcId="{9D091F33-7B04-4A20-BB09-93F00F764298}" destId="{6589C63B-DA74-4D49-BC0A-BC6C2B2385CA}" srcOrd="0" destOrd="0" presId="urn:microsoft.com/office/officeart/2005/8/layout/orgChart1"/>
    <dgm:cxn modelId="{6F5FD08E-B071-4169-A9CB-99B52692C4A5}" srcId="{3F59CA0A-6E02-42DD-90CA-3AE13356AE30}" destId="{1C2E1F91-892D-45CB-BF13-CBC33BDC0A15}" srcOrd="2" destOrd="0" parTransId="{27083F09-D9C3-4A94-B863-CAF706C8A7AF}" sibTransId="{D3F899B9-A496-49C6-90C4-3767BFAE5617}"/>
    <dgm:cxn modelId="{6B6D2521-585D-40A3-A883-AF6D25B77280}" type="presOf" srcId="{6EC95B0D-1748-4041-8361-7469A861188D}" destId="{F474458E-818C-4DDE-B38E-BE425609899A}" srcOrd="0" destOrd="0" presId="urn:microsoft.com/office/officeart/2005/8/layout/orgChart1"/>
    <dgm:cxn modelId="{93045C6F-7661-4AC3-B8B4-96A8539F200F}" srcId="{068BBB67-9054-4747-86AD-F3BA681F014F}" destId="{E341B999-A011-4712-BCD4-A2BFC8898509}" srcOrd="3" destOrd="0" parTransId="{642239A6-B00B-4E86-8C21-AEE398A7DFBC}" sibTransId="{BE117BEC-94FE-4EA3-BC96-57697C05F8D0}"/>
    <dgm:cxn modelId="{4F2029D3-8846-46E8-AAF9-BD1ED25279ED}" type="presOf" srcId="{98336482-A3AA-4CC4-B45B-894B890D4E31}" destId="{B5C96928-BFDB-48ED-ACAE-75CD0948FA1B}" srcOrd="0" destOrd="0" presId="urn:microsoft.com/office/officeart/2005/8/layout/orgChart1"/>
    <dgm:cxn modelId="{B779B3E0-B026-4E94-B141-3430250E9714}" type="presOf" srcId="{B71B03D1-9E35-42B9-9C13-E7C406B2FD06}" destId="{8525EB58-6AB4-402C-A036-73EDFD6B7092}" srcOrd="0" destOrd="0" presId="urn:microsoft.com/office/officeart/2005/8/layout/orgChart1"/>
    <dgm:cxn modelId="{18588709-6E00-417D-B620-A3C4C81BCB81}" srcId="{151AFACE-5A7A-44BB-A10E-223284A3E359}" destId="{D36F5AFE-B446-44E0-AA05-50E17D83F3E4}" srcOrd="1" destOrd="0" parTransId="{D8287D1C-3A3F-4773-9F18-0AC8DCD13A8F}" sibTransId="{45C19544-50A5-4C0B-B040-4DD8B47A7CB7}"/>
    <dgm:cxn modelId="{767EE02B-F9A8-4BE4-B916-FCE5228AF774}" type="presOf" srcId="{F61B09BE-12B9-4888-A41F-1B4B2449A7B9}" destId="{8840ADA0-EF22-43CC-BCDA-8C4165B0BE55}" srcOrd="0" destOrd="0" presId="urn:microsoft.com/office/officeart/2005/8/layout/orgChart1"/>
    <dgm:cxn modelId="{20AF0EAB-67CD-4A4D-839D-244DD0CA96E9}" type="presOf" srcId="{E341B999-A011-4712-BCD4-A2BFC8898509}" destId="{188D2B2B-85DD-4E73-8839-7647728B8A4C}" srcOrd="1" destOrd="0" presId="urn:microsoft.com/office/officeart/2005/8/layout/orgChart1"/>
    <dgm:cxn modelId="{969B9003-22F1-4395-8545-2657DE51E418}" type="presOf" srcId="{8E2074C4-09C7-4738-9150-D9B02B1231F0}" destId="{40861CC9-222E-4CB7-B0D7-0EAEBF5B484E}" srcOrd="0" destOrd="0" presId="urn:microsoft.com/office/officeart/2005/8/layout/orgChart1"/>
    <dgm:cxn modelId="{15E3154D-2506-45D9-ADB6-5FE3063ACA1F}" srcId="{8E2074C4-09C7-4738-9150-D9B02B1231F0}" destId="{9FB6E4F1-64B2-4919-A817-D202FB5C2BDD}" srcOrd="0" destOrd="0" parTransId="{061BE450-BA66-48E7-BE36-E89E6B28C437}" sibTransId="{9EA7AD51-A424-4E8F-BA14-3E423E23BE68}"/>
    <dgm:cxn modelId="{56E98E50-B42D-4A8C-9CF9-AD337D05DD10}" type="presOf" srcId="{7CCC83BC-DAB2-4B17-9AFE-AA4CCF7DBE4E}" destId="{82C1ED35-5494-4980-85FF-3E04045AFE74}" srcOrd="0" destOrd="0" presId="urn:microsoft.com/office/officeart/2005/8/layout/orgChart1"/>
    <dgm:cxn modelId="{21867078-7D16-4C16-B280-A8E25B11EAB2}" type="presOf" srcId="{068BBB67-9054-4747-86AD-F3BA681F014F}" destId="{25FEED67-B0D5-4015-B2A3-3BCD5ECDC6F1}" srcOrd="0" destOrd="0" presId="urn:microsoft.com/office/officeart/2005/8/layout/orgChart1"/>
    <dgm:cxn modelId="{A1E9BB6D-848D-4A98-82C1-52C4E4FCC30B}" srcId="{3F59CA0A-6E02-42DD-90CA-3AE13356AE30}" destId="{43BEC2E9-6EC4-42F1-91EC-308E65F5ACF5}" srcOrd="1" destOrd="0" parTransId="{6EC95B0D-1748-4041-8361-7469A861188D}" sibTransId="{BCAB4B34-7DD9-4D81-8D9B-D2001CD8E204}"/>
    <dgm:cxn modelId="{3E099FFA-F3E6-4859-BD50-E9FE785DF3B1}" type="presOf" srcId="{23969D57-DFA6-4152-9FA4-746AD5CD84F8}" destId="{76DD2EFB-87F2-455D-A2D5-7100C197ABC6}" srcOrd="1" destOrd="0" presId="urn:microsoft.com/office/officeart/2005/8/layout/orgChart1"/>
    <dgm:cxn modelId="{02DE7628-3507-442C-BF63-88B173671E1C}" srcId="{151AFACE-5A7A-44BB-A10E-223284A3E359}" destId="{2210F02A-FAF2-4053-81E7-75A10A1C185F}" srcOrd="0" destOrd="0" parTransId="{53168AFB-92F3-4947-A093-BA6E345DC7E9}" sibTransId="{0C59DFE9-422E-4C71-806F-60F61709D9DD}"/>
    <dgm:cxn modelId="{70CE2280-BE1D-4D53-ABA4-B0B5D24158E6}" type="presOf" srcId="{F3B6484F-B3E2-4160-845B-CBAED4F4FFFE}" destId="{8EDCD963-D34E-4DE4-99D1-1362D983F046}" srcOrd="1" destOrd="0" presId="urn:microsoft.com/office/officeart/2005/8/layout/orgChart1"/>
    <dgm:cxn modelId="{EB140A20-2055-4D7B-B66B-554A952F4C78}" type="presOf" srcId="{642239A6-B00B-4E86-8C21-AEE398A7DFBC}" destId="{24367340-B455-4083-A900-A94B9F63AB3F}" srcOrd="0" destOrd="0" presId="urn:microsoft.com/office/officeart/2005/8/layout/orgChart1"/>
    <dgm:cxn modelId="{D1DE2C13-F5CF-4568-B868-156200E095DE}" type="presOf" srcId="{5B434D27-B637-4034-9920-C860BF56F528}" destId="{0F5CABCF-DDB0-4C0F-8E6A-F7D425657F4B}" srcOrd="0" destOrd="0" presId="urn:microsoft.com/office/officeart/2005/8/layout/orgChart1"/>
    <dgm:cxn modelId="{8F098843-9FF7-41E3-A7BD-3BE7470B04FA}" type="presOf" srcId="{1389B9B1-C036-448D-8511-016D0F53AE82}" destId="{500605BB-CF65-49E0-9AE6-842B17F6FE75}" srcOrd="0" destOrd="0" presId="urn:microsoft.com/office/officeart/2005/8/layout/orgChart1"/>
    <dgm:cxn modelId="{38A8F81A-256B-4AB4-9D72-ADBDCDF08B81}" type="presOf" srcId="{8E2074C4-09C7-4738-9150-D9B02B1231F0}" destId="{DAE8EC4E-6F27-4EC4-8173-FA59FBB1F80D}" srcOrd="1" destOrd="0" presId="urn:microsoft.com/office/officeart/2005/8/layout/orgChart1"/>
    <dgm:cxn modelId="{324D32CA-7C3A-4D12-A8F8-8B8217F340C8}" srcId="{151AFACE-5A7A-44BB-A10E-223284A3E359}" destId="{1A0C4F04-4C57-4EA3-9AFB-63F3111B4701}" srcOrd="2" destOrd="0" parTransId="{1389B9B1-C036-448D-8511-016D0F53AE82}" sibTransId="{2A217331-4BCB-41D0-A449-8726C4F02DF1}"/>
    <dgm:cxn modelId="{60461DA3-95CE-4DFA-97D4-115733A6A286}" type="presOf" srcId="{1A0C4F04-4C57-4EA3-9AFB-63F3111B4701}" destId="{B72B7EBF-E709-4663-9A10-504E09776416}" srcOrd="1" destOrd="0" presId="urn:microsoft.com/office/officeart/2005/8/layout/orgChart1"/>
    <dgm:cxn modelId="{BBC47E2C-4C73-4C19-A01F-24A97DD3DDE2}" type="presOf" srcId="{F7BEB4A9-2479-4C38-845B-5973BC3FCD13}" destId="{5EA9D7A9-042E-418A-BAE4-C0AC1301C13A}" srcOrd="0" destOrd="0" presId="urn:microsoft.com/office/officeart/2005/8/layout/orgChart1"/>
    <dgm:cxn modelId="{542EB8B5-2181-47B0-A584-3D13254D0BC3}" srcId="{D9038207-95F5-46ED-BEA9-1844813AE0C8}" destId="{8E2074C4-09C7-4738-9150-D9B02B1231F0}" srcOrd="0" destOrd="0" parTransId="{D665DD11-6929-4CB3-BABD-007D0CD02706}" sibTransId="{6DC5F836-60AD-4C59-A5D9-3D6615425326}"/>
    <dgm:cxn modelId="{AA21A2C7-66A6-4B90-8456-42E35C37F2BD}" srcId="{3F59CA0A-6E02-42DD-90CA-3AE13356AE30}" destId="{5B434D27-B637-4034-9920-C860BF56F528}" srcOrd="0" destOrd="0" parTransId="{4E2B60C5-B4A6-4630-8BAA-9FA24C828F19}" sibTransId="{2DB3271B-1C8F-44B0-B33D-DB48A30DEDF8}"/>
    <dgm:cxn modelId="{B38859CE-59E1-4C56-AD04-B66563D28075}" type="presOf" srcId="{723CE426-6FA4-4233-B168-6D1AE32F6FFD}" destId="{DCB27714-E8D7-43FC-9161-DBF566966FEE}" srcOrd="0" destOrd="0" presId="urn:microsoft.com/office/officeart/2005/8/layout/orgChart1"/>
    <dgm:cxn modelId="{58D665FE-8581-4861-ACF2-C89AA339E04E}" srcId="{3F59CA0A-6E02-42DD-90CA-3AE13356AE30}" destId="{F3B6484F-B3E2-4160-845B-CBAED4F4FFFE}" srcOrd="5" destOrd="0" parTransId="{13A546FE-75D7-4A05-ACE6-35A198DFD84D}" sibTransId="{7B77269B-699F-4988-B13A-0ECF2C70F53E}"/>
    <dgm:cxn modelId="{B0093DE9-8921-4488-BE5A-1F048BA2D98D}" srcId="{068BBB67-9054-4747-86AD-F3BA681F014F}" destId="{974488E9-BC5E-49AC-856C-36EFF872D42D}" srcOrd="0" destOrd="0" parTransId="{98A41E5F-CC39-48AF-BFC6-F6B8BCEF2F09}" sibTransId="{5AAA5673-0847-4FD3-9098-A3AEA043FE26}"/>
    <dgm:cxn modelId="{6215B79A-6170-44C9-ABD9-4D0ACCE5765F}" type="presOf" srcId="{151AFACE-5A7A-44BB-A10E-223284A3E359}" destId="{AC8E927C-62E4-4AC1-8BF4-A9B5919E423B}" srcOrd="0" destOrd="0" presId="urn:microsoft.com/office/officeart/2005/8/layout/orgChart1"/>
    <dgm:cxn modelId="{0C6717C4-3108-4B00-A127-B9A7E14121CD}" type="presOf" srcId="{E341B999-A011-4712-BCD4-A2BFC8898509}" destId="{9938581F-CEAA-4D94-8DF5-838EEF1B3F27}" srcOrd="0" destOrd="0" presId="urn:microsoft.com/office/officeart/2005/8/layout/orgChart1"/>
    <dgm:cxn modelId="{79B18215-D9E4-4024-B541-346F97307A50}" type="presOf" srcId="{13A546FE-75D7-4A05-ACE6-35A198DFD84D}" destId="{C183AF59-7735-40E7-82A7-9833D35C3697}" srcOrd="0" destOrd="0" presId="urn:microsoft.com/office/officeart/2005/8/layout/orgChart1"/>
    <dgm:cxn modelId="{23E14BD8-B087-4732-9755-737CEDDA9EB7}" type="presOf" srcId="{2210F02A-FAF2-4053-81E7-75A10A1C185F}" destId="{EA076991-0EDF-48FE-8F2B-2725287AB96D}" srcOrd="1" destOrd="0" presId="urn:microsoft.com/office/officeart/2005/8/layout/orgChart1"/>
    <dgm:cxn modelId="{C2F16324-D168-40A4-A57D-8586D40118D1}" type="presOf" srcId="{151AFACE-5A7A-44BB-A10E-223284A3E359}" destId="{DE7C46A0-5D79-48BC-95AC-E0F19B7A6AEC}" srcOrd="1" destOrd="0" presId="urn:microsoft.com/office/officeart/2005/8/layout/orgChart1"/>
    <dgm:cxn modelId="{A561B543-D343-434F-AE63-F559C1E7DC42}" type="presOf" srcId="{1C2E1F91-892D-45CB-BF13-CBC33BDC0A15}" destId="{E89BF071-F312-49AD-8DEC-BE5BA387D562}" srcOrd="1" destOrd="0" presId="urn:microsoft.com/office/officeart/2005/8/layout/orgChart1"/>
    <dgm:cxn modelId="{FE6D3058-2F89-43C7-9C13-00F73D398D29}" srcId="{3F59CA0A-6E02-42DD-90CA-3AE13356AE30}" destId="{B71B03D1-9E35-42B9-9C13-E7C406B2FD06}" srcOrd="4" destOrd="0" parTransId="{7CCC83BC-DAB2-4B17-9AFE-AA4CCF7DBE4E}" sibTransId="{986D5502-E0F6-4470-9640-F940D984B5F4}"/>
    <dgm:cxn modelId="{F130AB7A-A9D0-4762-B8B9-D736B4F449AF}" type="presOf" srcId="{1BD89E84-817C-4237-8FEE-9BE42398F468}" destId="{07492BF6-2304-46AC-ACD0-41088147D8BE}" srcOrd="0" destOrd="0" presId="urn:microsoft.com/office/officeart/2005/8/layout/orgChart1"/>
    <dgm:cxn modelId="{F6CEB012-FA31-40CF-8C4C-19748A0A9BEF}" type="presOf" srcId="{1BD89E84-817C-4237-8FEE-9BE42398F468}" destId="{4448E474-8606-4E5B-A5A2-458062CC44DC}" srcOrd="1" destOrd="0" presId="urn:microsoft.com/office/officeart/2005/8/layout/orgChart1"/>
    <dgm:cxn modelId="{E84241AE-1140-4A0C-A3F4-392768AEE7BF}" type="presOf" srcId="{614053FD-391B-4E30-A823-29CE79977B8B}" destId="{61A68F6A-3F7F-45B4-97A7-488C20A941C4}" srcOrd="0" destOrd="0" presId="urn:microsoft.com/office/officeart/2005/8/layout/orgChart1"/>
    <dgm:cxn modelId="{2AAF24AF-E000-421D-80EB-EA34877DBF57}" type="presOf" srcId="{0E81485B-9572-4A8E-8F44-217D7E34144D}" destId="{24A577C4-2A63-4FB6-9A9C-E2BB00FC4DDF}" srcOrd="1" destOrd="0" presId="urn:microsoft.com/office/officeart/2005/8/layout/orgChart1"/>
    <dgm:cxn modelId="{AA011817-5EE1-4464-BB48-F10F841B5CF3}" type="presOf" srcId="{1C2E1F91-892D-45CB-BF13-CBC33BDC0A15}" destId="{ED4BD7C4-31D5-49A7-B597-10AA123245ED}" srcOrd="0" destOrd="0" presId="urn:microsoft.com/office/officeart/2005/8/layout/orgChart1"/>
    <dgm:cxn modelId="{1B10CD98-4267-48EF-9357-DC9F4DF6B30B}" type="presOf" srcId="{6589C2F2-DD2C-46C8-A254-AEFFA87D4EB1}" destId="{FF56175C-DDC8-477C-A8AB-771C8ECA8129}" srcOrd="0" destOrd="0" presId="urn:microsoft.com/office/officeart/2005/8/layout/orgChart1"/>
    <dgm:cxn modelId="{BA6DF2D8-CD7B-4EC3-B66C-03EF4B53A8DD}" type="presOf" srcId="{068BBB67-9054-4747-86AD-F3BA681F014F}" destId="{19D06F11-6E1E-4E1A-8C31-5ACF9D2D3CE1}" srcOrd="1" destOrd="0" presId="urn:microsoft.com/office/officeart/2005/8/layout/orgChart1"/>
    <dgm:cxn modelId="{1A14FECF-5C3E-4A15-AB9B-B323F21C6D3F}" type="presOf" srcId="{9FB6E4F1-64B2-4919-A817-D202FB5C2BDD}" destId="{F0E25577-A6DB-4C9D-B716-CE83CE641F6D}" srcOrd="0" destOrd="0" presId="urn:microsoft.com/office/officeart/2005/8/layout/orgChart1"/>
    <dgm:cxn modelId="{C56DFDA7-2CDB-4F12-8B46-E77BECEE8FED}" type="presOf" srcId="{F3B6484F-B3E2-4160-845B-CBAED4F4FFFE}" destId="{F1B09B81-74C5-4CB6-8C7C-83C956709026}" srcOrd="0" destOrd="0" presId="urn:microsoft.com/office/officeart/2005/8/layout/orgChart1"/>
    <dgm:cxn modelId="{E23C5698-D3A9-4C88-9C1D-700FE101632D}" type="presOf" srcId="{974488E9-BC5E-49AC-856C-36EFF872D42D}" destId="{9C32D549-6F40-40C8-A2A8-B2307C0BBEEA}" srcOrd="1" destOrd="0" presId="urn:microsoft.com/office/officeart/2005/8/layout/orgChart1"/>
    <dgm:cxn modelId="{971CFF1B-BAB3-4FC0-B133-A8273E7547A8}" type="presOf" srcId="{98A41E5F-CC39-48AF-BFC6-F6B8BCEF2F09}" destId="{FB6D26B6-22FB-4C48-B81B-C0EE362D784E}" srcOrd="0" destOrd="0" presId="urn:microsoft.com/office/officeart/2005/8/layout/orgChart1"/>
    <dgm:cxn modelId="{F92D4725-5D6A-4684-AB74-585DA41D3D80}" srcId="{068BBB67-9054-4747-86AD-F3BA681F014F}" destId="{0E81485B-9572-4A8E-8F44-217D7E34144D}" srcOrd="1" destOrd="0" parTransId="{6589C2F2-DD2C-46C8-A254-AEFFA87D4EB1}" sibTransId="{3D00F775-94A5-4B57-B491-58BA1C4947DD}"/>
    <dgm:cxn modelId="{E03A8C4B-ADE7-44DC-8D93-F873FF371D2C}" srcId="{3F59CA0A-6E02-42DD-90CA-3AE13356AE30}" destId="{23969D57-DFA6-4152-9FA4-746AD5CD84F8}" srcOrd="3" destOrd="0" parTransId="{614053FD-391B-4E30-A823-29CE79977B8B}" sibTransId="{3B813468-5F14-46A9-BFBB-C5317770A459}"/>
    <dgm:cxn modelId="{07A7A999-B4A7-403B-95DC-E5E6F10E71C2}" type="presOf" srcId="{23969D57-DFA6-4152-9FA4-746AD5CD84F8}" destId="{BE685BD1-9C2A-4B81-8CD9-6B91FE5F0A78}" srcOrd="0" destOrd="0" presId="urn:microsoft.com/office/officeart/2005/8/layout/orgChart1"/>
    <dgm:cxn modelId="{8FD8F289-E9E5-4A3C-A834-8118F728665D}" type="presOf" srcId="{53168AFB-92F3-4947-A093-BA6E345DC7E9}" destId="{694A5339-DA44-4C89-9E30-09ADF6DE01D4}" srcOrd="0" destOrd="0" presId="urn:microsoft.com/office/officeart/2005/8/layout/orgChart1"/>
    <dgm:cxn modelId="{94EE7F7D-38E3-47DA-AC9D-D58502CC3B50}" type="presOf" srcId="{9FB6E4F1-64B2-4919-A817-D202FB5C2BDD}" destId="{6115E4DD-DD44-4EBF-86F0-2DDBF1E7D1DD}" srcOrd="1" destOrd="0" presId="urn:microsoft.com/office/officeart/2005/8/layout/orgChart1"/>
    <dgm:cxn modelId="{7E25EA39-B250-489C-8511-42F82FD6089A}" type="presOf" srcId="{98336482-A3AA-4CC4-B45B-894B890D4E31}" destId="{CA0D4ED0-061C-4A64-A42A-4CC6640BA2A8}" srcOrd="1" destOrd="0" presId="urn:microsoft.com/office/officeart/2005/8/layout/orgChart1"/>
    <dgm:cxn modelId="{7F7FAEF9-802C-4DD8-8FDD-73D0E534C72C}" type="presOf" srcId="{2210F02A-FAF2-4053-81E7-75A10A1C185F}" destId="{776EDD3A-6F71-42AB-B606-7A42276EA44D}" srcOrd="0" destOrd="0" presId="urn:microsoft.com/office/officeart/2005/8/layout/orgChart1"/>
    <dgm:cxn modelId="{3E59CC0C-D1A7-45F1-A356-479BAF32EB58}" type="presOf" srcId="{1A0C4F04-4C57-4EA3-9AFB-63F3111B4701}" destId="{69AAC4AC-925C-40F2-8857-F0A444E09280}" srcOrd="0" destOrd="0" presId="urn:microsoft.com/office/officeart/2005/8/layout/orgChart1"/>
    <dgm:cxn modelId="{CB3E21F6-2D50-40AD-8615-352CA0425DE2}" type="presOf" srcId="{3F59CA0A-6E02-42DD-90CA-3AE13356AE30}" destId="{44488916-1C0A-4900-9A1A-F262F45D423F}" srcOrd="1" destOrd="0" presId="urn:microsoft.com/office/officeart/2005/8/layout/orgChart1"/>
    <dgm:cxn modelId="{9F06E15D-26A5-41AB-99F4-5AF6CC64FFB4}" srcId="{9FB6E4F1-64B2-4919-A817-D202FB5C2BDD}" destId="{068BBB67-9054-4747-86AD-F3BA681F014F}" srcOrd="1" destOrd="0" parTransId="{97DD40D6-2A7B-4761-B522-CDCC8FCC2249}" sibTransId="{1BDD23F1-D14E-4CA0-BCC8-8A913ECF2067}"/>
    <dgm:cxn modelId="{0101F51E-7EB7-4683-BF36-9A96DFDAC14D}" type="presOf" srcId="{43BEC2E9-6EC4-42F1-91EC-308E65F5ACF5}" destId="{F653178B-61C8-4336-82E0-EE212A9AF3FD}" srcOrd="1" destOrd="0" presId="urn:microsoft.com/office/officeart/2005/8/layout/orgChart1"/>
    <dgm:cxn modelId="{7938C70C-0F61-4E68-A2D1-1770D538B55B}" type="presOf" srcId="{D9038207-95F5-46ED-BEA9-1844813AE0C8}" destId="{6762261A-2BE5-4EAE-8EEF-A4277FD05DEE}" srcOrd="0" destOrd="0" presId="urn:microsoft.com/office/officeart/2005/8/layout/orgChart1"/>
    <dgm:cxn modelId="{83047E6C-6B75-4F15-94ED-68FBCF8A17B3}" type="presOf" srcId="{E374137C-D357-4055-AF9D-BF697CF5C771}" destId="{040B7D25-4292-4F83-B81B-5C325DA9BDDB}" srcOrd="1" destOrd="0" presId="urn:microsoft.com/office/officeart/2005/8/layout/orgChart1"/>
    <dgm:cxn modelId="{2B9DAAD2-899F-4729-88F6-0C5FEFA01846}" srcId="{9FB6E4F1-64B2-4919-A817-D202FB5C2BDD}" destId="{E374137C-D357-4055-AF9D-BF697CF5C771}" srcOrd="0" destOrd="0" parTransId="{F7BEB4A9-2479-4C38-845B-5973BC3FCD13}" sibTransId="{44606B6C-E6E5-4018-BB82-43A12F6BE858}"/>
    <dgm:cxn modelId="{6060AA37-7659-4EE2-86D5-0954DEADB756}" type="presOf" srcId="{E374137C-D357-4055-AF9D-BF697CF5C771}" destId="{788D804D-F6C3-4965-BDCF-51E38795FEEF}" srcOrd="0" destOrd="0" presId="urn:microsoft.com/office/officeart/2005/8/layout/orgChart1"/>
    <dgm:cxn modelId="{3E237ED7-EE76-4469-8096-D524866CEF9B}" srcId="{9FB6E4F1-64B2-4919-A817-D202FB5C2BDD}" destId="{151AFACE-5A7A-44BB-A10E-223284A3E359}" srcOrd="2" destOrd="0" parTransId="{32DBF441-822A-4128-A07D-687D315CBBA3}" sibTransId="{DEB5D5DF-EC86-493A-B7A7-373E7DA49DBF}"/>
    <dgm:cxn modelId="{5F5EBD43-F969-4E86-B557-EBF1E5D9F54B}" type="presOf" srcId="{5B434D27-B637-4034-9920-C860BF56F528}" destId="{866E7B8E-98D2-4F79-89AF-80950072141A}" srcOrd="1" destOrd="0" presId="urn:microsoft.com/office/officeart/2005/8/layout/orgChart1"/>
    <dgm:cxn modelId="{44D7784C-F140-4B13-949A-702FE6E029B7}" type="presOf" srcId="{43BEC2E9-6EC4-42F1-91EC-308E65F5ACF5}" destId="{FCAFDD78-642B-4989-BDA2-0F3FB01CDBFB}" srcOrd="0" destOrd="0" presId="urn:microsoft.com/office/officeart/2005/8/layout/orgChart1"/>
    <dgm:cxn modelId="{92C5898A-6BD7-4021-91B7-9D5E69D47542}" type="presOf" srcId="{0E81485B-9572-4A8E-8F44-217D7E34144D}" destId="{001D17F8-FBF1-4D66-82C4-A246D4DA6956}" srcOrd="0" destOrd="0" presId="urn:microsoft.com/office/officeart/2005/8/layout/orgChart1"/>
    <dgm:cxn modelId="{26A04529-59E4-4EDA-BC04-42F2B3ED5F39}" type="presOf" srcId="{4E2B60C5-B4A6-4630-8BAA-9FA24C828F19}" destId="{7338DD98-EE1E-436D-9731-D18E355D79FA}" srcOrd="0" destOrd="0" presId="urn:microsoft.com/office/officeart/2005/8/layout/orgChart1"/>
    <dgm:cxn modelId="{4EA5648C-35CE-4556-B523-B18BFCC37ACC}" type="presOf" srcId="{27083F09-D9C3-4A94-B863-CAF706C8A7AF}" destId="{6A56DC8C-681E-47B5-AD67-E1EA1EA22E78}" srcOrd="0" destOrd="0" presId="urn:microsoft.com/office/officeart/2005/8/layout/orgChart1"/>
    <dgm:cxn modelId="{33660D7A-6CFF-4614-B437-6C820FD4A035}" type="presOf" srcId="{D36F5AFE-B446-44E0-AA05-50E17D83F3E4}" destId="{17AC0BEA-55F5-4340-B11D-1D320AEB41EA}" srcOrd="0" destOrd="0" presId="urn:microsoft.com/office/officeart/2005/8/layout/orgChart1"/>
    <dgm:cxn modelId="{4F6841AB-F413-4D3A-954C-9997142B0991}" type="presOf" srcId="{B71B03D1-9E35-42B9-9C13-E7C406B2FD06}" destId="{AEA57E28-C5A1-422D-8F54-4A8B26E0AA1D}" srcOrd="1" destOrd="0" presId="urn:microsoft.com/office/officeart/2005/8/layout/orgChart1"/>
    <dgm:cxn modelId="{25E291A3-168C-40FA-8DAB-4526D311A9C4}" srcId="{8E2074C4-09C7-4738-9150-D9B02B1231F0}" destId="{3F59CA0A-6E02-42DD-90CA-3AE13356AE30}" srcOrd="1" destOrd="0" parTransId="{9D091F33-7B04-4A20-BB09-93F00F764298}" sibTransId="{8DD905F7-953E-4263-8BC9-101FD78B7120}"/>
    <dgm:cxn modelId="{6B94367F-540E-4F3B-8FBB-FB1EA4E8BDC4}" type="presOf" srcId="{32DBF441-822A-4128-A07D-687D315CBBA3}" destId="{48481B09-5F36-4EEA-8EF6-D0B089CA5E8F}" srcOrd="0" destOrd="0" presId="urn:microsoft.com/office/officeart/2005/8/layout/orgChart1"/>
    <dgm:cxn modelId="{D7395174-5154-49D9-965C-EEEC53113F39}" type="presOf" srcId="{D36F5AFE-B446-44E0-AA05-50E17D83F3E4}" destId="{915D60E9-8D2B-4528-BC68-0CF5B8E6E5A7}" srcOrd="1" destOrd="0" presId="urn:microsoft.com/office/officeart/2005/8/layout/orgChart1"/>
    <dgm:cxn modelId="{003CAD6B-CDB7-4FAF-8C99-D9638FBC983C}" srcId="{068BBB67-9054-4747-86AD-F3BA681F014F}" destId="{98336482-A3AA-4CC4-B45B-894B890D4E31}" srcOrd="2" destOrd="0" parTransId="{723CE426-6FA4-4233-B168-6D1AE32F6FFD}" sibTransId="{F66E8CF4-096C-48B5-82A9-A7FCFC814905}"/>
    <dgm:cxn modelId="{8A10B21E-BC20-476E-9794-2FB70BE1AD29}" type="presOf" srcId="{061BE450-BA66-48E7-BE36-E89E6B28C437}" destId="{25B266FC-DF92-47CB-B368-597F1324F400}" srcOrd="0" destOrd="0" presId="urn:microsoft.com/office/officeart/2005/8/layout/orgChart1"/>
    <dgm:cxn modelId="{027723E4-3786-4944-8844-38376708A7B2}" srcId="{151AFACE-5A7A-44BB-A10E-223284A3E359}" destId="{1BD89E84-817C-4237-8FEE-9BE42398F468}" srcOrd="3" destOrd="0" parTransId="{F61B09BE-12B9-4888-A41F-1B4B2449A7B9}" sibTransId="{940A355B-E5AF-4997-877A-5D0A7DFAEAC6}"/>
    <dgm:cxn modelId="{9125A364-9640-406B-80A7-C5442BC33C72}" type="presOf" srcId="{D8287D1C-3A3F-4773-9F18-0AC8DCD13A8F}" destId="{698CAC83-5432-4123-AAB7-BA40733C7B90}" srcOrd="0" destOrd="0" presId="urn:microsoft.com/office/officeart/2005/8/layout/orgChart1"/>
    <dgm:cxn modelId="{A6A17160-EF4B-4B57-A9F1-DBE3B1BE88BE}" type="presOf" srcId="{3F59CA0A-6E02-42DD-90CA-3AE13356AE30}" destId="{1D8A58CC-D80B-4EA9-8767-46E54626072E}" srcOrd="0" destOrd="0" presId="urn:microsoft.com/office/officeart/2005/8/layout/orgChart1"/>
    <dgm:cxn modelId="{049207A8-E74E-4675-82F8-6F65545F09AB}" type="presOf" srcId="{974488E9-BC5E-49AC-856C-36EFF872D42D}" destId="{A0012338-F318-42B5-BF9E-1F2AAFC32BAA}" srcOrd="0" destOrd="0" presId="urn:microsoft.com/office/officeart/2005/8/layout/orgChart1"/>
    <dgm:cxn modelId="{360F2AC3-15FF-407C-9690-BAAAF396102D}" type="presOf" srcId="{97DD40D6-2A7B-4761-B522-CDCC8FCC2249}" destId="{F6DBB3D8-E5F4-4B16-8D19-57CCA7A57AF3}" srcOrd="0" destOrd="0" presId="urn:microsoft.com/office/officeart/2005/8/layout/orgChart1"/>
    <dgm:cxn modelId="{3D6DC18F-9762-423D-A722-95980666D1F6}" type="presParOf" srcId="{6762261A-2BE5-4EAE-8EEF-A4277FD05DEE}" destId="{CBBB6900-31CD-4080-9F31-BF86606EBC2E}" srcOrd="0" destOrd="0" presId="urn:microsoft.com/office/officeart/2005/8/layout/orgChart1"/>
    <dgm:cxn modelId="{5294F1AB-324E-47E8-805E-B824CEFB21B6}" type="presParOf" srcId="{CBBB6900-31CD-4080-9F31-BF86606EBC2E}" destId="{C419A12D-4BB8-401D-8788-0C03F55B77D5}" srcOrd="0" destOrd="0" presId="urn:microsoft.com/office/officeart/2005/8/layout/orgChart1"/>
    <dgm:cxn modelId="{45C6BD3E-82DC-4EA2-908F-E381A24100FC}" type="presParOf" srcId="{C419A12D-4BB8-401D-8788-0C03F55B77D5}" destId="{40861CC9-222E-4CB7-B0D7-0EAEBF5B484E}" srcOrd="0" destOrd="0" presId="urn:microsoft.com/office/officeart/2005/8/layout/orgChart1"/>
    <dgm:cxn modelId="{E3194034-AFA0-4609-83B5-381A00C12889}" type="presParOf" srcId="{C419A12D-4BB8-401D-8788-0C03F55B77D5}" destId="{DAE8EC4E-6F27-4EC4-8173-FA59FBB1F80D}" srcOrd="1" destOrd="0" presId="urn:microsoft.com/office/officeart/2005/8/layout/orgChart1"/>
    <dgm:cxn modelId="{E05D0619-B227-4674-9419-ED15DCB7D442}" type="presParOf" srcId="{CBBB6900-31CD-4080-9F31-BF86606EBC2E}" destId="{5DDA2071-37D4-4A08-9A11-DA68E5E4242A}" srcOrd="1" destOrd="0" presId="urn:microsoft.com/office/officeart/2005/8/layout/orgChart1"/>
    <dgm:cxn modelId="{6CC781DD-C798-4903-9DDF-7C72A086EB90}" type="presParOf" srcId="{5DDA2071-37D4-4A08-9A11-DA68E5E4242A}" destId="{25B266FC-DF92-47CB-B368-597F1324F400}" srcOrd="0" destOrd="0" presId="urn:microsoft.com/office/officeart/2005/8/layout/orgChart1"/>
    <dgm:cxn modelId="{4506AA21-FBA8-483D-82C4-E0D2B3A25849}" type="presParOf" srcId="{5DDA2071-37D4-4A08-9A11-DA68E5E4242A}" destId="{2F179931-FC4A-457D-859A-BB4E0C889E57}" srcOrd="1" destOrd="0" presId="urn:microsoft.com/office/officeart/2005/8/layout/orgChart1"/>
    <dgm:cxn modelId="{5100D5AF-412B-44E9-A186-728BDE00C189}" type="presParOf" srcId="{2F179931-FC4A-457D-859A-BB4E0C889E57}" destId="{DB84227C-6A82-4886-977D-CE59E208FEDD}" srcOrd="0" destOrd="0" presId="urn:microsoft.com/office/officeart/2005/8/layout/orgChart1"/>
    <dgm:cxn modelId="{D376A1A1-BBBE-4BBD-831D-5A572E63D6E1}" type="presParOf" srcId="{DB84227C-6A82-4886-977D-CE59E208FEDD}" destId="{F0E25577-A6DB-4C9D-B716-CE83CE641F6D}" srcOrd="0" destOrd="0" presId="urn:microsoft.com/office/officeart/2005/8/layout/orgChart1"/>
    <dgm:cxn modelId="{52EAC72E-690C-49A1-BA99-086D9B1F2CEB}" type="presParOf" srcId="{DB84227C-6A82-4886-977D-CE59E208FEDD}" destId="{6115E4DD-DD44-4EBF-86F0-2DDBF1E7D1DD}" srcOrd="1" destOrd="0" presId="urn:microsoft.com/office/officeart/2005/8/layout/orgChart1"/>
    <dgm:cxn modelId="{84FAC0B3-A524-42B2-9D19-2758715D03B0}" type="presParOf" srcId="{2F179931-FC4A-457D-859A-BB4E0C889E57}" destId="{06F86C0A-C6CF-472E-BEC7-0749298168EE}" srcOrd="1" destOrd="0" presId="urn:microsoft.com/office/officeart/2005/8/layout/orgChart1"/>
    <dgm:cxn modelId="{D2DF16BD-75B7-4679-A5CA-D551A874DA76}" type="presParOf" srcId="{06F86C0A-C6CF-472E-BEC7-0749298168EE}" destId="{5EA9D7A9-042E-418A-BAE4-C0AC1301C13A}" srcOrd="0" destOrd="0" presId="urn:microsoft.com/office/officeart/2005/8/layout/orgChart1"/>
    <dgm:cxn modelId="{CF6C26EC-85AF-4637-AA2E-81BA51160459}" type="presParOf" srcId="{06F86C0A-C6CF-472E-BEC7-0749298168EE}" destId="{355C354D-43D9-43C7-B29C-0B46D4244A19}" srcOrd="1" destOrd="0" presId="urn:microsoft.com/office/officeart/2005/8/layout/orgChart1"/>
    <dgm:cxn modelId="{763C6D39-31B1-4AA1-99FF-9E26EFBD2662}" type="presParOf" srcId="{355C354D-43D9-43C7-B29C-0B46D4244A19}" destId="{53C196C2-08FA-434F-9C26-DDF95C5BF2EE}" srcOrd="0" destOrd="0" presId="urn:microsoft.com/office/officeart/2005/8/layout/orgChart1"/>
    <dgm:cxn modelId="{F3E71F6D-896A-4345-B944-A8C05D1EA515}" type="presParOf" srcId="{53C196C2-08FA-434F-9C26-DDF95C5BF2EE}" destId="{788D804D-F6C3-4965-BDCF-51E38795FEEF}" srcOrd="0" destOrd="0" presId="urn:microsoft.com/office/officeart/2005/8/layout/orgChart1"/>
    <dgm:cxn modelId="{9E7F39B2-B5EA-41D7-8E93-4BAA8EE6E335}" type="presParOf" srcId="{53C196C2-08FA-434F-9C26-DDF95C5BF2EE}" destId="{040B7D25-4292-4F83-B81B-5C325DA9BDDB}" srcOrd="1" destOrd="0" presId="urn:microsoft.com/office/officeart/2005/8/layout/orgChart1"/>
    <dgm:cxn modelId="{3A210E8D-6525-4DEF-B9F4-60295A3693D2}" type="presParOf" srcId="{355C354D-43D9-43C7-B29C-0B46D4244A19}" destId="{1AD60B02-0590-4404-B53F-5B12975702CB}" srcOrd="1" destOrd="0" presId="urn:microsoft.com/office/officeart/2005/8/layout/orgChart1"/>
    <dgm:cxn modelId="{4438D506-3C1A-4C60-A1D5-63BA668FBAA0}" type="presParOf" srcId="{355C354D-43D9-43C7-B29C-0B46D4244A19}" destId="{1A4FBC75-36AF-49AF-8C0D-DCA707246600}" srcOrd="2" destOrd="0" presId="urn:microsoft.com/office/officeart/2005/8/layout/orgChart1"/>
    <dgm:cxn modelId="{A48186C0-3377-4A9B-A218-D1401D67F0F3}" type="presParOf" srcId="{06F86C0A-C6CF-472E-BEC7-0749298168EE}" destId="{F6DBB3D8-E5F4-4B16-8D19-57CCA7A57AF3}" srcOrd="2" destOrd="0" presId="urn:microsoft.com/office/officeart/2005/8/layout/orgChart1"/>
    <dgm:cxn modelId="{A944B99C-8981-462A-96B3-633439FE2C25}" type="presParOf" srcId="{06F86C0A-C6CF-472E-BEC7-0749298168EE}" destId="{8D840D50-8BB3-419B-B7B2-0AFE79A7F2A2}" srcOrd="3" destOrd="0" presId="urn:microsoft.com/office/officeart/2005/8/layout/orgChart1"/>
    <dgm:cxn modelId="{72556F07-4149-42E1-8AA2-FA510850B081}" type="presParOf" srcId="{8D840D50-8BB3-419B-B7B2-0AFE79A7F2A2}" destId="{08F7407E-5A07-46C7-B369-C15CF2ECA7B4}" srcOrd="0" destOrd="0" presId="urn:microsoft.com/office/officeart/2005/8/layout/orgChart1"/>
    <dgm:cxn modelId="{DEC1F6B3-95D9-41AA-BB6C-FD32E691DDEF}" type="presParOf" srcId="{08F7407E-5A07-46C7-B369-C15CF2ECA7B4}" destId="{25FEED67-B0D5-4015-B2A3-3BCD5ECDC6F1}" srcOrd="0" destOrd="0" presId="urn:microsoft.com/office/officeart/2005/8/layout/orgChart1"/>
    <dgm:cxn modelId="{C851EE4D-C638-4DD9-BABC-61CFBD946AD6}" type="presParOf" srcId="{08F7407E-5A07-46C7-B369-C15CF2ECA7B4}" destId="{19D06F11-6E1E-4E1A-8C31-5ACF9D2D3CE1}" srcOrd="1" destOrd="0" presId="urn:microsoft.com/office/officeart/2005/8/layout/orgChart1"/>
    <dgm:cxn modelId="{B94B6E47-43A4-4606-98B3-ADA4AF80D05F}" type="presParOf" srcId="{8D840D50-8BB3-419B-B7B2-0AFE79A7F2A2}" destId="{A48A8849-5D7B-4ED0-8E92-AEA7EA6EC530}" srcOrd="1" destOrd="0" presId="urn:microsoft.com/office/officeart/2005/8/layout/orgChart1"/>
    <dgm:cxn modelId="{9C24F126-4561-4552-9ABF-D695F3F2A396}" type="presParOf" srcId="{A48A8849-5D7B-4ED0-8E92-AEA7EA6EC530}" destId="{FB6D26B6-22FB-4C48-B81B-C0EE362D784E}" srcOrd="0" destOrd="0" presId="urn:microsoft.com/office/officeart/2005/8/layout/orgChart1"/>
    <dgm:cxn modelId="{31B6A976-CDFF-4F3D-814B-EF24181A012D}" type="presParOf" srcId="{A48A8849-5D7B-4ED0-8E92-AEA7EA6EC530}" destId="{2D656D3F-D9D6-4CF6-A45D-EC2490CAE6C7}" srcOrd="1" destOrd="0" presId="urn:microsoft.com/office/officeart/2005/8/layout/orgChart1"/>
    <dgm:cxn modelId="{9ECA0201-59E1-4360-9360-127D9100AE0E}" type="presParOf" srcId="{2D656D3F-D9D6-4CF6-A45D-EC2490CAE6C7}" destId="{D176C5D7-4D42-4D91-A264-E53C57AB0A4F}" srcOrd="0" destOrd="0" presId="urn:microsoft.com/office/officeart/2005/8/layout/orgChart1"/>
    <dgm:cxn modelId="{F96C21A2-932C-4DDD-A1D8-599723360A83}" type="presParOf" srcId="{D176C5D7-4D42-4D91-A264-E53C57AB0A4F}" destId="{A0012338-F318-42B5-BF9E-1F2AAFC32BAA}" srcOrd="0" destOrd="0" presId="urn:microsoft.com/office/officeart/2005/8/layout/orgChart1"/>
    <dgm:cxn modelId="{28F116E1-54B5-4B0D-B3EA-67D8307AEAA5}" type="presParOf" srcId="{D176C5D7-4D42-4D91-A264-E53C57AB0A4F}" destId="{9C32D549-6F40-40C8-A2A8-B2307C0BBEEA}" srcOrd="1" destOrd="0" presId="urn:microsoft.com/office/officeart/2005/8/layout/orgChart1"/>
    <dgm:cxn modelId="{EEE750ED-C69F-46FC-AA3F-592F0D5A724B}" type="presParOf" srcId="{2D656D3F-D9D6-4CF6-A45D-EC2490CAE6C7}" destId="{71FA9DEB-6689-467E-B981-06E61E7DA95A}" srcOrd="1" destOrd="0" presId="urn:microsoft.com/office/officeart/2005/8/layout/orgChart1"/>
    <dgm:cxn modelId="{E2DA0CAB-1D4A-4FB5-A622-A9608F312384}" type="presParOf" srcId="{2D656D3F-D9D6-4CF6-A45D-EC2490CAE6C7}" destId="{3C54F5C2-914D-4F20-82A1-8F349D273B8F}" srcOrd="2" destOrd="0" presId="urn:microsoft.com/office/officeart/2005/8/layout/orgChart1"/>
    <dgm:cxn modelId="{80B296FD-7F43-45F9-92B1-E4DC258782EB}" type="presParOf" srcId="{A48A8849-5D7B-4ED0-8E92-AEA7EA6EC530}" destId="{FF56175C-DDC8-477C-A8AB-771C8ECA8129}" srcOrd="2" destOrd="0" presId="urn:microsoft.com/office/officeart/2005/8/layout/orgChart1"/>
    <dgm:cxn modelId="{5951F192-3BFB-41C7-90F1-9CE770BEAF26}" type="presParOf" srcId="{A48A8849-5D7B-4ED0-8E92-AEA7EA6EC530}" destId="{1C35AC4D-B357-4FDD-AC16-C12AF846D7AE}" srcOrd="3" destOrd="0" presId="urn:microsoft.com/office/officeart/2005/8/layout/orgChart1"/>
    <dgm:cxn modelId="{EEB27381-AEC0-4481-BCBC-3F7B7036D071}" type="presParOf" srcId="{1C35AC4D-B357-4FDD-AC16-C12AF846D7AE}" destId="{CBCF8BB8-2244-4BCA-88EF-ED58B0ECFFF9}" srcOrd="0" destOrd="0" presId="urn:microsoft.com/office/officeart/2005/8/layout/orgChart1"/>
    <dgm:cxn modelId="{A8DFDD1D-1D76-47A8-8DF8-D05BF8F16602}" type="presParOf" srcId="{CBCF8BB8-2244-4BCA-88EF-ED58B0ECFFF9}" destId="{001D17F8-FBF1-4D66-82C4-A246D4DA6956}" srcOrd="0" destOrd="0" presId="urn:microsoft.com/office/officeart/2005/8/layout/orgChart1"/>
    <dgm:cxn modelId="{78505183-0946-47D7-9B4A-57DDF89F0663}" type="presParOf" srcId="{CBCF8BB8-2244-4BCA-88EF-ED58B0ECFFF9}" destId="{24A577C4-2A63-4FB6-9A9C-E2BB00FC4DDF}" srcOrd="1" destOrd="0" presId="urn:microsoft.com/office/officeart/2005/8/layout/orgChart1"/>
    <dgm:cxn modelId="{EB2063A9-1154-4743-832C-177D895B6E9B}" type="presParOf" srcId="{1C35AC4D-B357-4FDD-AC16-C12AF846D7AE}" destId="{29FE1BAB-4CEA-4392-93A0-6585708686D9}" srcOrd="1" destOrd="0" presId="urn:microsoft.com/office/officeart/2005/8/layout/orgChart1"/>
    <dgm:cxn modelId="{905831A7-87ED-48C2-9440-B675CE422F5F}" type="presParOf" srcId="{1C35AC4D-B357-4FDD-AC16-C12AF846D7AE}" destId="{765E9D6C-820F-4FA0-918E-91A43C5DBCAC}" srcOrd="2" destOrd="0" presId="urn:microsoft.com/office/officeart/2005/8/layout/orgChart1"/>
    <dgm:cxn modelId="{AE52CDA7-46C9-42D5-AEBD-EEE6764619BF}" type="presParOf" srcId="{A48A8849-5D7B-4ED0-8E92-AEA7EA6EC530}" destId="{DCB27714-E8D7-43FC-9161-DBF566966FEE}" srcOrd="4" destOrd="0" presId="urn:microsoft.com/office/officeart/2005/8/layout/orgChart1"/>
    <dgm:cxn modelId="{1822FFA0-2239-4994-81D1-98551231480D}" type="presParOf" srcId="{A48A8849-5D7B-4ED0-8E92-AEA7EA6EC530}" destId="{0CE8949E-6B9E-4ADA-87DA-1570B85718C4}" srcOrd="5" destOrd="0" presId="urn:microsoft.com/office/officeart/2005/8/layout/orgChart1"/>
    <dgm:cxn modelId="{75B147AF-536B-4352-B911-C69C0EC10835}" type="presParOf" srcId="{0CE8949E-6B9E-4ADA-87DA-1570B85718C4}" destId="{996ED9A9-53CC-4BAE-99F1-3BB002B2B184}" srcOrd="0" destOrd="0" presId="urn:microsoft.com/office/officeart/2005/8/layout/orgChart1"/>
    <dgm:cxn modelId="{0979131F-8B05-4069-86A1-CB89C584C35B}" type="presParOf" srcId="{996ED9A9-53CC-4BAE-99F1-3BB002B2B184}" destId="{B5C96928-BFDB-48ED-ACAE-75CD0948FA1B}" srcOrd="0" destOrd="0" presId="urn:microsoft.com/office/officeart/2005/8/layout/orgChart1"/>
    <dgm:cxn modelId="{5B45B358-27F8-4423-8586-C9ABA6436431}" type="presParOf" srcId="{996ED9A9-53CC-4BAE-99F1-3BB002B2B184}" destId="{CA0D4ED0-061C-4A64-A42A-4CC6640BA2A8}" srcOrd="1" destOrd="0" presId="urn:microsoft.com/office/officeart/2005/8/layout/orgChart1"/>
    <dgm:cxn modelId="{BA719ACE-B949-47AD-B25E-9DE1F73A8F81}" type="presParOf" srcId="{0CE8949E-6B9E-4ADA-87DA-1570B85718C4}" destId="{04786FAD-F549-459D-99F5-98C8D3F48D8E}" srcOrd="1" destOrd="0" presId="urn:microsoft.com/office/officeart/2005/8/layout/orgChart1"/>
    <dgm:cxn modelId="{AA0205FF-CB28-4D9D-9D4A-7DA97823B3E1}" type="presParOf" srcId="{0CE8949E-6B9E-4ADA-87DA-1570B85718C4}" destId="{923D8BDC-8F9F-4B43-B0EB-CEB40B2DCFE3}" srcOrd="2" destOrd="0" presId="urn:microsoft.com/office/officeart/2005/8/layout/orgChart1"/>
    <dgm:cxn modelId="{2C1C69B4-71F4-48C1-BCC5-8882532B354B}" type="presParOf" srcId="{A48A8849-5D7B-4ED0-8E92-AEA7EA6EC530}" destId="{24367340-B455-4083-A900-A94B9F63AB3F}" srcOrd="6" destOrd="0" presId="urn:microsoft.com/office/officeart/2005/8/layout/orgChart1"/>
    <dgm:cxn modelId="{001EA9E6-AD73-4315-A9D6-34042F9C948F}" type="presParOf" srcId="{A48A8849-5D7B-4ED0-8E92-AEA7EA6EC530}" destId="{7C302DCE-95FD-4D19-AEB6-46043C814E7A}" srcOrd="7" destOrd="0" presId="urn:microsoft.com/office/officeart/2005/8/layout/orgChart1"/>
    <dgm:cxn modelId="{29E37310-41BA-44FA-9778-4E5DAA69F633}" type="presParOf" srcId="{7C302DCE-95FD-4D19-AEB6-46043C814E7A}" destId="{3AAEFD74-5396-4C6E-9A9C-3AD3B51BDCAB}" srcOrd="0" destOrd="0" presId="urn:microsoft.com/office/officeart/2005/8/layout/orgChart1"/>
    <dgm:cxn modelId="{29EF51AC-E95A-48F2-8924-11193F2905A7}" type="presParOf" srcId="{3AAEFD74-5396-4C6E-9A9C-3AD3B51BDCAB}" destId="{9938581F-CEAA-4D94-8DF5-838EEF1B3F27}" srcOrd="0" destOrd="0" presId="urn:microsoft.com/office/officeart/2005/8/layout/orgChart1"/>
    <dgm:cxn modelId="{D6B35D3B-6AA6-4D5A-B510-34226EB7C3F7}" type="presParOf" srcId="{3AAEFD74-5396-4C6E-9A9C-3AD3B51BDCAB}" destId="{188D2B2B-85DD-4E73-8839-7647728B8A4C}" srcOrd="1" destOrd="0" presId="urn:microsoft.com/office/officeart/2005/8/layout/orgChart1"/>
    <dgm:cxn modelId="{4DEAD4CA-464E-49F0-A51B-3F82DB232B2A}" type="presParOf" srcId="{7C302DCE-95FD-4D19-AEB6-46043C814E7A}" destId="{21AB43A4-E8B0-4A0C-A2F1-11E6395D5203}" srcOrd="1" destOrd="0" presId="urn:microsoft.com/office/officeart/2005/8/layout/orgChart1"/>
    <dgm:cxn modelId="{9F5A85AC-A74A-4BAC-A916-52A8579C7669}" type="presParOf" srcId="{7C302DCE-95FD-4D19-AEB6-46043C814E7A}" destId="{36FB1240-A99E-4A64-B6F5-4951F1BA5613}" srcOrd="2" destOrd="0" presId="urn:microsoft.com/office/officeart/2005/8/layout/orgChart1"/>
    <dgm:cxn modelId="{1718CA4F-0AA1-4571-ACAF-E34E3447A2A3}" type="presParOf" srcId="{8D840D50-8BB3-419B-B7B2-0AFE79A7F2A2}" destId="{B09D66FA-37C6-4DE0-8959-D70C992F19E4}" srcOrd="2" destOrd="0" presId="urn:microsoft.com/office/officeart/2005/8/layout/orgChart1"/>
    <dgm:cxn modelId="{933DE9EF-EBB0-4300-94E7-877C7254FA95}" type="presParOf" srcId="{06F86C0A-C6CF-472E-BEC7-0749298168EE}" destId="{48481B09-5F36-4EEA-8EF6-D0B089CA5E8F}" srcOrd="4" destOrd="0" presId="urn:microsoft.com/office/officeart/2005/8/layout/orgChart1"/>
    <dgm:cxn modelId="{31B90CF4-78D6-4E9D-B4BE-83088C155040}" type="presParOf" srcId="{06F86C0A-C6CF-472E-BEC7-0749298168EE}" destId="{AE8A7B07-CF04-4338-B95E-38A8A0F6C14E}" srcOrd="5" destOrd="0" presId="urn:microsoft.com/office/officeart/2005/8/layout/orgChart1"/>
    <dgm:cxn modelId="{CC407925-1B09-4FD2-BC51-7B67043DF897}" type="presParOf" srcId="{AE8A7B07-CF04-4338-B95E-38A8A0F6C14E}" destId="{8ECDB552-DC84-4171-9D95-4EEDC985B191}" srcOrd="0" destOrd="0" presId="urn:microsoft.com/office/officeart/2005/8/layout/orgChart1"/>
    <dgm:cxn modelId="{232AFCF5-D89C-432C-A95F-0E22214B1091}" type="presParOf" srcId="{8ECDB552-DC84-4171-9D95-4EEDC985B191}" destId="{AC8E927C-62E4-4AC1-8BF4-A9B5919E423B}" srcOrd="0" destOrd="0" presId="urn:microsoft.com/office/officeart/2005/8/layout/orgChart1"/>
    <dgm:cxn modelId="{87F5E728-F412-4B04-9425-802FC867FB4A}" type="presParOf" srcId="{8ECDB552-DC84-4171-9D95-4EEDC985B191}" destId="{DE7C46A0-5D79-48BC-95AC-E0F19B7A6AEC}" srcOrd="1" destOrd="0" presId="urn:microsoft.com/office/officeart/2005/8/layout/orgChart1"/>
    <dgm:cxn modelId="{3230D13E-1F19-4D78-B2B9-AAEF5893F196}" type="presParOf" srcId="{AE8A7B07-CF04-4338-B95E-38A8A0F6C14E}" destId="{B8F8F0BF-D52A-4F3C-98BF-CEE6C97AF27A}" srcOrd="1" destOrd="0" presId="urn:microsoft.com/office/officeart/2005/8/layout/orgChart1"/>
    <dgm:cxn modelId="{13A3EB08-46DE-481E-A280-2A287D366BFD}" type="presParOf" srcId="{B8F8F0BF-D52A-4F3C-98BF-CEE6C97AF27A}" destId="{694A5339-DA44-4C89-9E30-09ADF6DE01D4}" srcOrd="0" destOrd="0" presId="urn:microsoft.com/office/officeart/2005/8/layout/orgChart1"/>
    <dgm:cxn modelId="{0543CF34-3593-4D28-AD82-0095828892ED}" type="presParOf" srcId="{B8F8F0BF-D52A-4F3C-98BF-CEE6C97AF27A}" destId="{BB8FD37A-504F-4718-B183-EF862D705BB8}" srcOrd="1" destOrd="0" presId="urn:microsoft.com/office/officeart/2005/8/layout/orgChart1"/>
    <dgm:cxn modelId="{A3CCF044-381B-4236-9C2C-C84E063ADBFC}" type="presParOf" srcId="{BB8FD37A-504F-4718-B183-EF862D705BB8}" destId="{50C1A59F-25DD-46CD-97D6-DCC0DEAA27B4}" srcOrd="0" destOrd="0" presId="urn:microsoft.com/office/officeart/2005/8/layout/orgChart1"/>
    <dgm:cxn modelId="{A222F074-4CD0-43CC-B698-129CED387DC1}" type="presParOf" srcId="{50C1A59F-25DD-46CD-97D6-DCC0DEAA27B4}" destId="{776EDD3A-6F71-42AB-B606-7A42276EA44D}" srcOrd="0" destOrd="0" presId="urn:microsoft.com/office/officeart/2005/8/layout/orgChart1"/>
    <dgm:cxn modelId="{A8400B18-016E-4E58-A18B-DBC18B863BCA}" type="presParOf" srcId="{50C1A59F-25DD-46CD-97D6-DCC0DEAA27B4}" destId="{EA076991-0EDF-48FE-8F2B-2725287AB96D}" srcOrd="1" destOrd="0" presId="urn:microsoft.com/office/officeart/2005/8/layout/orgChart1"/>
    <dgm:cxn modelId="{8B063D66-42EA-4E4B-8FE2-AA89813A4660}" type="presParOf" srcId="{BB8FD37A-504F-4718-B183-EF862D705BB8}" destId="{1E222A1D-A291-464C-AA19-2C69E8467E59}" srcOrd="1" destOrd="0" presId="urn:microsoft.com/office/officeart/2005/8/layout/orgChart1"/>
    <dgm:cxn modelId="{36D2CB4C-2CD7-4081-8972-3296745DFC31}" type="presParOf" srcId="{BB8FD37A-504F-4718-B183-EF862D705BB8}" destId="{0E40F77A-01DE-438C-B2D6-26EA007442FD}" srcOrd="2" destOrd="0" presId="urn:microsoft.com/office/officeart/2005/8/layout/orgChart1"/>
    <dgm:cxn modelId="{47BD9062-39DB-4EDF-956C-6D51A055AF50}" type="presParOf" srcId="{B8F8F0BF-D52A-4F3C-98BF-CEE6C97AF27A}" destId="{698CAC83-5432-4123-AAB7-BA40733C7B90}" srcOrd="2" destOrd="0" presId="urn:microsoft.com/office/officeart/2005/8/layout/orgChart1"/>
    <dgm:cxn modelId="{9A358461-1A9E-4077-B709-4089A7B8DE4F}" type="presParOf" srcId="{B8F8F0BF-D52A-4F3C-98BF-CEE6C97AF27A}" destId="{7FF80D04-8B02-4012-BFA1-A6F3050D5C2F}" srcOrd="3" destOrd="0" presId="urn:microsoft.com/office/officeart/2005/8/layout/orgChart1"/>
    <dgm:cxn modelId="{4EF8213B-44C5-4D8E-B7BE-EA6C7EE554AB}" type="presParOf" srcId="{7FF80D04-8B02-4012-BFA1-A6F3050D5C2F}" destId="{21798505-1EF3-4F00-9389-74DE57D41E14}" srcOrd="0" destOrd="0" presId="urn:microsoft.com/office/officeart/2005/8/layout/orgChart1"/>
    <dgm:cxn modelId="{DCBFAA16-2158-4322-ACB6-A4CA27B2C0D0}" type="presParOf" srcId="{21798505-1EF3-4F00-9389-74DE57D41E14}" destId="{17AC0BEA-55F5-4340-B11D-1D320AEB41EA}" srcOrd="0" destOrd="0" presId="urn:microsoft.com/office/officeart/2005/8/layout/orgChart1"/>
    <dgm:cxn modelId="{008B639F-7F91-4E27-BDCB-98770DB31760}" type="presParOf" srcId="{21798505-1EF3-4F00-9389-74DE57D41E14}" destId="{915D60E9-8D2B-4528-BC68-0CF5B8E6E5A7}" srcOrd="1" destOrd="0" presId="urn:microsoft.com/office/officeart/2005/8/layout/orgChart1"/>
    <dgm:cxn modelId="{71E848E2-48D0-40B1-87F9-4AEEA45BFFD9}" type="presParOf" srcId="{7FF80D04-8B02-4012-BFA1-A6F3050D5C2F}" destId="{4ACF30F7-D30B-49C6-AA07-AB7A8A445F06}" srcOrd="1" destOrd="0" presId="urn:microsoft.com/office/officeart/2005/8/layout/orgChart1"/>
    <dgm:cxn modelId="{01132982-78DD-4F29-B8A2-74C6F55BCCA4}" type="presParOf" srcId="{7FF80D04-8B02-4012-BFA1-A6F3050D5C2F}" destId="{BC5BEE9E-3648-4880-9FCD-F3044C135068}" srcOrd="2" destOrd="0" presId="urn:microsoft.com/office/officeart/2005/8/layout/orgChart1"/>
    <dgm:cxn modelId="{4B020FEC-9B8A-4956-8327-49805A7D16F4}" type="presParOf" srcId="{B8F8F0BF-D52A-4F3C-98BF-CEE6C97AF27A}" destId="{500605BB-CF65-49E0-9AE6-842B17F6FE75}" srcOrd="4" destOrd="0" presId="urn:microsoft.com/office/officeart/2005/8/layout/orgChart1"/>
    <dgm:cxn modelId="{55CE12D4-C9E2-4403-A2A2-2145E4AFD9CF}" type="presParOf" srcId="{B8F8F0BF-D52A-4F3C-98BF-CEE6C97AF27A}" destId="{08F5BE28-9CCD-4B2D-A119-ABD240E19F04}" srcOrd="5" destOrd="0" presId="urn:microsoft.com/office/officeart/2005/8/layout/orgChart1"/>
    <dgm:cxn modelId="{8F33B06C-B809-43AB-B157-5337096F240B}" type="presParOf" srcId="{08F5BE28-9CCD-4B2D-A119-ABD240E19F04}" destId="{8DD7F3D1-0522-4FF7-878A-C2CFEA25E6A4}" srcOrd="0" destOrd="0" presId="urn:microsoft.com/office/officeart/2005/8/layout/orgChart1"/>
    <dgm:cxn modelId="{38F3A265-AB50-4F6C-8697-47BB70C7D888}" type="presParOf" srcId="{8DD7F3D1-0522-4FF7-878A-C2CFEA25E6A4}" destId="{69AAC4AC-925C-40F2-8857-F0A444E09280}" srcOrd="0" destOrd="0" presId="urn:microsoft.com/office/officeart/2005/8/layout/orgChart1"/>
    <dgm:cxn modelId="{B038BC72-F15B-4AFE-959A-ED8D56C6C164}" type="presParOf" srcId="{8DD7F3D1-0522-4FF7-878A-C2CFEA25E6A4}" destId="{B72B7EBF-E709-4663-9A10-504E09776416}" srcOrd="1" destOrd="0" presId="urn:microsoft.com/office/officeart/2005/8/layout/orgChart1"/>
    <dgm:cxn modelId="{4E32B163-28C6-40CC-9352-32C9C28DA03C}" type="presParOf" srcId="{08F5BE28-9CCD-4B2D-A119-ABD240E19F04}" destId="{ED8E6793-0825-41A7-A85C-17EF05037880}" srcOrd="1" destOrd="0" presId="urn:microsoft.com/office/officeart/2005/8/layout/orgChart1"/>
    <dgm:cxn modelId="{6937C28F-DAEB-46C7-8C6D-475DB9A8C2B1}" type="presParOf" srcId="{08F5BE28-9CCD-4B2D-A119-ABD240E19F04}" destId="{2BBA7E0A-4723-44B7-8E0B-97BFEFB67EE5}" srcOrd="2" destOrd="0" presId="urn:microsoft.com/office/officeart/2005/8/layout/orgChart1"/>
    <dgm:cxn modelId="{0CC7EC3B-D51D-4C15-9E4B-139D679C6BC2}" type="presParOf" srcId="{B8F8F0BF-D52A-4F3C-98BF-CEE6C97AF27A}" destId="{8840ADA0-EF22-43CC-BCDA-8C4165B0BE55}" srcOrd="6" destOrd="0" presId="urn:microsoft.com/office/officeart/2005/8/layout/orgChart1"/>
    <dgm:cxn modelId="{467562A5-AC1E-47ED-AC03-9DCD645E9635}" type="presParOf" srcId="{B8F8F0BF-D52A-4F3C-98BF-CEE6C97AF27A}" destId="{EA805079-96C1-4C63-9BA7-32B3B00E2D32}" srcOrd="7" destOrd="0" presId="urn:microsoft.com/office/officeart/2005/8/layout/orgChart1"/>
    <dgm:cxn modelId="{61C2F124-856C-4D3A-AA64-E0CA1DDDB788}" type="presParOf" srcId="{EA805079-96C1-4C63-9BA7-32B3B00E2D32}" destId="{D1B223BC-E82C-44E3-899C-34422162609C}" srcOrd="0" destOrd="0" presId="urn:microsoft.com/office/officeart/2005/8/layout/orgChart1"/>
    <dgm:cxn modelId="{A1760B12-3FEE-432B-A7C5-7943C1936ABF}" type="presParOf" srcId="{D1B223BC-E82C-44E3-899C-34422162609C}" destId="{07492BF6-2304-46AC-ACD0-41088147D8BE}" srcOrd="0" destOrd="0" presId="urn:microsoft.com/office/officeart/2005/8/layout/orgChart1"/>
    <dgm:cxn modelId="{7BDAA128-224E-43EE-9A74-9A34C1958A9D}" type="presParOf" srcId="{D1B223BC-E82C-44E3-899C-34422162609C}" destId="{4448E474-8606-4E5B-A5A2-458062CC44DC}" srcOrd="1" destOrd="0" presId="urn:microsoft.com/office/officeart/2005/8/layout/orgChart1"/>
    <dgm:cxn modelId="{951D7CBB-7373-4182-A216-CA9A23FB2869}" type="presParOf" srcId="{EA805079-96C1-4C63-9BA7-32B3B00E2D32}" destId="{FF66753B-4DD2-4459-918C-9A4239FAB112}" srcOrd="1" destOrd="0" presId="urn:microsoft.com/office/officeart/2005/8/layout/orgChart1"/>
    <dgm:cxn modelId="{0E01FF6F-DAD9-4764-BD8F-F90EAB3F01CA}" type="presParOf" srcId="{EA805079-96C1-4C63-9BA7-32B3B00E2D32}" destId="{3F64124A-85C8-4B9A-8A3D-AFA1CB7AAFDA}" srcOrd="2" destOrd="0" presId="urn:microsoft.com/office/officeart/2005/8/layout/orgChart1"/>
    <dgm:cxn modelId="{14CBF168-C42E-49EE-A08A-EE95D0F95F53}" type="presParOf" srcId="{AE8A7B07-CF04-4338-B95E-38A8A0F6C14E}" destId="{2C73EB7C-F8D7-43B6-B745-8962586DB819}" srcOrd="2" destOrd="0" presId="urn:microsoft.com/office/officeart/2005/8/layout/orgChart1"/>
    <dgm:cxn modelId="{F49A9516-1E55-4549-9A80-162BF715B242}" type="presParOf" srcId="{2F179931-FC4A-457D-859A-BB4E0C889E57}" destId="{1F9D868B-CCFE-43A6-BBA4-A84205992CEE}" srcOrd="2" destOrd="0" presId="urn:microsoft.com/office/officeart/2005/8/layout/orgChart1"/>
    <dgm:cxn modelId="{F39A717F-E0CD-4481-8D75-25762F293442}" type="presParOf" srcId="{5DDA2071-37D4-4A08-9A11-DA68E5E4242A}" destId="{6589C63B-DA74-4D49-BC0A-BC6C2B2385CA}" srcOrd="2" destOrd="0" presId="urn:microsoft.com/office/officeart/2005/8/layout/orgChart1"/>
    <dgm:cxn modelId="{4F728E3D-5B70-4B6B-BB77-E8943C995192}" type="presParOf" srcId="{5DDA2071-37D4-4A08-9A11-DA68E5E4242A}" destId="{C87D5E78-E2F3-41F7-A93A-B75CAC4D42E0}" srcOrd="3" destOrd="0" presId="urn:microsoft.com/office/officeart/2005/8/layout/orgChart1"/>
    <dgm:cxn modelId="{C3C6B9CC-722A-4192-9BE7-C1BA6A416694}" type="presParOf" srcId="{C87D5E78-E2F3-41F7-A93A-B75CAC4D42E0}" destId="{AEECF020-3EB4-4A5E-A529-EE3028180E9B}" srcOrd="0" destOrd="0" presId="urn:microsoft.com/office/officeart/2005/8/layout/orgChart1"/>
    <dgm:cxn modelId="{F0C2627D-C44E-435F-8B1B-DDA6B47DFCCA}" type="presParOf" srcId="{AEECF020-3EB4-4A5E-A529-EE3028180E9B}" destId="{1D8A58CC-D80B-4EA9-8767-46E54626072E}" srcOrd="0" destOrd="0" presId="urn:microsoft.com/office/officeart/2005/8/layout/orgChart1"/>
    <dgm:cxn modelId="{653E2F64-E567-41E2-A79A-056F29B73A3A}" type="presParOf" srcId="{AEECF020-3EB4-4A5E-A529-EE3028180E9B}" destId="{44488916-1C0A-4900-9A1A-F262F45D423F}" srcOrd="1" destOrd="0" presId="urn:microsoft.com/office/officeart/2005/8/layout/orgChart1"/>
    <dgm:cxn modelId="{E356EFE9-DF41-4D4F-BD9D-391E666FE346}" type="presParOf" srcId="{C87D5E78-E2F3-41F7-A93A-B75CAC4D42E0}" destId="{D2CBA400-2E84-4FCD-AE38-FB444ADDA3F3}" srcOrd="1" destOrd="0" presId="urn:microsoft.com/office/officeart/2005/8/layout/orgChart1"/>
    <dgm:cxn modelId="{A2B1975A-AB2B-4437-895D-B8A160287BB2}" type="presParOf" srcId="{D2CBA400-2E84-4FCD-AE38-FB444ADDA3F3}" destId="{7338DD98-EE1E-436D-9731-D18E355D79FA}" srcOrd="0" destOrd="0" presId="urn:microsoft.com/office/officeart/2005/8/layout/orgChart1"/>
    <dgm:cxn modelId="{90C88945-920B-4283-A771-EA79AC13C6A5}" type="presParOf" srcId="{D2CBA400-2E84-4FCD-AE38-FB444ADDA3F3}" destId="{B9CA584E-D6FC-41C9-B61D-87C8C9EB650F}" srcOrd="1" destOrd="0" presId="urn:microsoft.com/office/officeart/2005/8/layout/orgChart1"/>
    <dgm:cxn modelId="{8D8A004E-CDA5-484D-B018-8EA6B9C93C3A}" type="presParOf" srcId="{B9CA584E-D6FC-41C9-B61D-87C8C9EB650F}" destId="{141E0FA5-2544-4F5B-BA45-710E6306B95E}" srcOrd="0" destOrd="0" presId="urn:microsoft.com/office/officeart/2005/8/layout/orgChart1"/>
    <dgm:cxn modelId="{DF98186A-F8C5-4DD4-9E68-F45A8FE9852C}" type="presParOf" srcId="{141E0FA5-2544-4F5B-BA45-710E6306B95E}" destId="{0F5CABCF-DDB0-4C0F-8E6A-F7D425657F4B}" srcOrd="0" destOrd="0" presId="urn:microsoft.com/office/officeart/2005/8/layout/orgChart1"/>
    <dgm:cxn modelId="{676109E5-AA5F-4749-AD0C-7D953B3248A9}" type="presParOf" srcId="{141E0FA5-2544-4F5B-BA45-710E6306B95E}" destId="{866E7B8E-98D2-4F79-89AF-80950072141A}" srcOrd="1" destOrd="0" presId="urn:microsoft.com/office/officeart/2005/8/layout/orgChart1"/>
    <dgm:cxn modelId="{BE1A122B-0D39-434D-95F9-53AB23A5A570}" type="presParOf" srcId="{B9CA584E-D6FC-41C9-B61D-87C8C9EB650F}" destId="{658E73D3-F405-4AA9-B3A2-D06E95A9A32F}" srcOrd="1" destOrd="0" presId="urn:microsoft.com/office/officeart/2005/8/layout/orgChart1"/>
    <dgm:cxn modelId="{60687194-FA89-4691-A6F7-9AE1FCFF7DA0}" type="presParOf" srcId="{B9CA584E-D6FC-41C9-B61D-87C8C9EB650F}" destId="{AF529AFD-283D-4C37-80EE-9EA694563FB7}" srcOrd="2" destOrd="0" presId="urn:microsoft.com/office/officeart/2005/8/layout/orgChart1"/>
    <dgm:cxn modelId="{F0C9FF73-CD9E-4889-9C53-BBF29AAF5FFB}" type="presParOf" srcId="{D2CBA400-2E84-4FCD-AE38-FB444ADDA3F3}" destId="{F474458E-818C-4DDE-B38E-BE425609899A}" srcOrd="2" destOrd="0" presId="urn:microsoft.com/office/officeart/2005/8/layout/orgChart1"/>
    <dgm:cxn modelId="{C4BD844F-C40A-40F8-AC4A-261E1F625B2A}" type="presParOf" srcId="{D2CBA400-2E84-4FCD-AE38-FB444ADDA3F3}" destId="{C5438711-83E5-4A74-A47E-0FFCFA9DB562}" srcOrd="3" destOrd="0" presId="urn:microsoft.com/office/officeart/2005/8/layout/orgChart1"/>
    <dgm:cxn modelId="{3FE667D3-09B9-487F-99FE-E6443BF44AA6}" type="presParOf" srcId="{C5438711-83E5-4A74-A47E-0FFCFA9DB562}" destId="{9B86731F-6940-4318-8CC4-11A071180398}" srcOrd="0" destOrd="0" presId="urn:microsoft.com/office/officeart/2005/8/layout/orgChart1"/>
    <dgm:cxn modelId="{5C33CDB3-EC37-40C0-9CBA-F1246C77E98A}" type="presParOf" srcId="{9B86731F-6940-4318-8CC4-11A071180398}" destId="{FCAFDD78-642B-4989-BDA2-0F3FB01CDBFB}" srcOrd="0" destOrd="0" presId="urn:microsoft.com/office/officeart/2005/8/layout/orgChart1"/>
    <dgm:cxn modelId="{AF1380D6-575D-4A89-826C-EA9808C7B6BD}" type="presParOf" srcId="{9B86731F-6940-4318-8CC4-11A071180398}" destId="{F653178B-61C8-4336-82E0-EE212A9AF3FD}" srcOrd="1" destOrd="0" presId="urn:microsoft.com/office/officeart/2005/8/layout/orgChart1"/>
    <dgm:cxn modelId="{DD5FB4C5-A98E-4623-8157-2A7C61ED3EE7}" type="presParOf" srcId="{C5438711-83E5-4A74-A47E-0FFCFA9DB562}" destId="{28B8AFDF-457E-4854-B516-8B4813FA6654}" srcOrd="1" destOrd="0" presId="urn:microsoft.com/office/officeart/2005/8/layout/orgChart1"/>
    <dgm:cxn modelId="{EF89D8FA-7916-4BF8-BCDB-A55F773DA456}" type="presParOf" srcId="{C5438711-83E5-4A74-A47E-0FFCFA9DB562}" destId="{E31867DE-979D-429B-B348-A557DA16C359}" srcOrd="2" destOrd="0" presId="urn:microsoft.com/office/officeart/2005/8/layout/orgChart1"/>
    <dgm:cxn modelId="{16328BED-BCE3-4D9F-8DEC-74A985919ABC}" type="presParOf" srcId="{D2CBA400-2E84-4FCD-AE38-FB444ADDA3F3}" destId="{6A56DC8C-681E-47B5-AD67-E1EA1EA22E78}" srcOrd="4" destOrd="0" presId="urn:microsoft.com/office/officeart/2005/8/layout/orgChart1"/>
    <dgm:cxn modelId="{C95DB1F6-3823-4536-83F6-EBEBAF5FBC23}" type="presParOf" srcId="{D2CBA400-2E84-4FCD-AE38-FB444ADDA3F3}" destId="{D977F78A-558E-47B7-BFA6-8A1C91307D59}" srcOrd="5" destOrd="0" presId="urn:microsoft.com/office/officeart/2005/8/layout/orgChart1"/>
    <dgm:cxn modelId="{8242F278-5CE3-48F3-BCF1-23000AE96F62}" type="presParOf" srcId="{D977F78A-558E-47B7-BFA6-8A1C91307D59}" destId="{24364443-9B58-4238-B855-F774829AC2D8}" srcOrd="0" destOrd="0" presId="urn:microsoft.com/office/officeart/2005/8/layout/orgChart1"/>
    <dgm:cxn modelId="{658A16C0-9E88-4EA9-B726-5BBC18A8615E}" type="presParOf" srcId="{24364443-9B58-4238-B855-F774829AC2D8}" destId="{ED4BD7C4-31D5-49A7-B597-10AA123245ED}" srcOrd="0" destOrd="0" presId="urn:microsoft.com/office/officeart/2005/8/layout/orgChart1"/>
    <dgm:cxn modelId="{978A62CF-F992-4443-8F5E-160E04794C36}" type="presParOf" srcId="{24364443-9B58-4238-B855-F774829AC2D8}" destId="{E89BF071-F312-49AD-8DEC-BE5BA387D562}" srcOrd="1" destOrd="0" presId="urn:microsoft.com/office/officeart/2005/8/layout/orgChart1"/>
    <dgm:cxn modelId="{220BBC7B-8EFA-4D59-8E48-94E9AE7FCC23}" type="presParOf" srcId="{D977F78A-558E-47B7-BFA6-8A1C91307D59}" destId="{B579DC6A-12F3-4ED4-8438-58D57793643E}" srcOrd="1" destOrd="0" presId="urn:microsoft.com/office/officeart/2005/8/layout/orgChart1"/>
    <dgm:cxn modelId="{04BA956B-6346-439D-95BD-D25CA30192EC}" type="presParOf" srcId="{D977F78A-558E-47B7-BFA6-8A1C91307D59}" destId="{632B834A-DEE6-4EED-9EC9-0BCA95F18B4B}" srcOrd="2" destOrd="0" presId="urn:microsoft.com/office/officeart/2005/8/layout/orgChart1"/>
    <dgm:cxn modelId="{CE8DABBD-8FFE-4410-B791-E6644770E834}" type="presParOf" srcId="{D2CBA400-2E84-4FCD-AE38-FB444ADDA3F3}" destId="{61A68F6A-3F7F-45B4-97A7-488C20A941C4}" srcOrd="6" destOrd="0" presId="urn:microsoft.com/office/officeart/2005/8/layout/orgChart1"/>
    <dgm:cxn modelId="{195E7D2C-A31A-41D8-BD74-E2AC8DADD760}" type="presParOf" srcId="{D2CBA400-2E84-4FCD-AE38-FB444ADDA3F3}" destId="{6C140ACF-1809-459E-A3B6-970A8A12E625}" srcOrd="7" destOrd="0" presId="urn:microsoft.com/office/officeart/2005/8/layout/orgChart1"/>
    <dgm:cxn modelId="{6E0FB56D-13ED-4B4E-86F1-6028AFF4EDBC}" type="presParOf" srcId="{6C140ACF-1809-459E-A3B6-970A8A12E625}" destId="{0F4284D5-899B-41BC-B5F8-D7598A77B698}" srcOrd="0" destOrd="0" presId="urn:microsoft.com/office/officeart/2005/8/layout/orgChart1"/>
    <dgm:cxn modelId="{B7CD0545-6406-4175-9C9C-2995D4EF537B}" type="presParOf" srcId="{0F4284D5-899B-41BC-B5F8-D7598A77B698}" destId="{BE685BD1-9C2A-4B81-8CD9-6B91FE5F0A78}" srcOrd="0" destOrd="0" presId="urn:microsoft.com/office/officeart/2005/8/layout/orgChart1"/>
    <dgm:cxn modelId="{62A384F9-DDF8-4E99-A131-EF05473A7E6D}" type="presParOf" srcId="{0F4284D5-899B-41BC-B5F8-D7598A77B698}" destId="{76DD2EFB-87F2-455D-A2D5-7100C197ABC6}" srcOrd="1" destOrd="0" presId="urn:microsoft.com/office/officeart/2005/8/layout/orgChart1"/>
    <dgm:cxn modelId="{1818F294-E90E-43F6-B61E-2D241E5E4CD2}" type="presParOf" srcId="{6C140ACF-1809-459E-A3B6-970A8A12E625}" destId="{1265694B-62C4-4F44-8F3C-976CB239C527}" srcOrd="1" destOrd="0" presId="urn:microsoft.com/office/officeart/2005/8/layout/orgChart1"/>
    <dgm:cxn modelId="{30CE1FE8-78CB-4BAA-A0EA-39FD6110B46A}" type="presParOf" srcId="{6C140ACF-1809-459E-A3B6-970A8A12E625}" destId="{517E8D4A-9A70-4D72-9FC8-930D0CF72863}" srcOrd="2" destOrd="0" presId="urn:microsoft.com/office/officeart/2005/8/layout/orgChart1"/>
    <dgm:cxn modelId="{116A30A2-2360-46B5-94C7-6AC556407486}" type="presParOf" srcId="{D2CBA400-2E84-4FCD-AE38-FB444ADDA3F3}" destId="{82C1ED35-5494-4980-85FF-3E04045AFE74}" srcOrd="8" destOrd="0" presId="urn:microsoft.com/office/officeart/2005/8/layout/orgChart1"/>
    <dgm:cxn modelId="{026F2C25-FDB1-4228-9E0F-FC22689F6372}" type="presParOf" srcId="{D2CBA400-2E84-4FCD-AE38-FB444ADDA3F3}" destId="{ED6C6218-67F2-4C06-B9E4-9502B713EB11}" srcOrd="9" destOrd="0" presId="urn:microsoft.com/office/officeart/2005/8/layout/orgChart1"/>
    <dgm:cxn modelId="{9A19E08F-0C75-471D-A33F-24AB0F975D99}" type="presParOf" srcId="{ED6C6218-67F2-4C06-B9E4-9502B713EB11}" destId="{FDA826CD-B369-4615-9A34-482FB3D7650F}" srcOrd="0" destOrd="0" presId="urn:microsoft.com/office/officeart/2005/8/layout/orgChart1"/>
    <dgm:cxn modelId="{564D41F4-5684-4A4A-B0E6-4960359E2FED}" type="presParOf" srcId="{FDA826CD-B369-4615-9A34-482FB3D7650F}" destId="{8525EB58-6AB4-402C-A036-73EDFD6B7092}" srcOrd="0" destOrd="0" presId="urn:microsoft.com/office/officeart/2005/8/layout/orgChart1"/>
    <dgm:cxn modelId="{1E31941D-B8A8-4B7D-9C0E-5F28AD813710}" type="presParOf" srcId="{FDA826CD-B369-4615-9A34-482FB3D7650F}" destId="{AEA57E28-C5A1-422D-8F54-4A8B26E0AA1D}" srcOrd="1" destOrd="0" presId="urn:microsoft.com/office/officeart/2005/8/layout/orgChart1"/>
    <dgm:cxn modelId="{415580D4-7D0A-4962-93A8-75F4C154AA50}" type="presParOf" srcId="{ED6C6218-67F2-4C06-B9E4-9502B713EB11}" destId="{0B310413-17D3-4263-9064-7EAC3E38A346}" srcOrd="1" destOrd="0" presId="urn:microsoft.com/office/officeart/2005/8/layout/orgChart1"/>
    <dgm:cxn modelId="{298B9847-9917-4632-A902-EEFD8BD3777D}" type="presParOf" srcId="{ED6C6218-67F2-4C06-B9E4-9502B713EB11}" destId="{FE9E775B-45B7-42A0-A6D3-83A5B337CE75}" srcOrd="2" destOrd="0" presId="urn:microsoft.com/office/officeart/2005/8/layout/orgChart1"/>
    <dgm:cxn modelId="{0612FAAD-7D9B-44BE-9C3C-13299ACCDFD5}" type="presParOf" srcId="{D2CBA400-2E84-4FCD-AE38-FB444ADDA3F3}" destId="{C183AF59-7735-40E7-82A7-9833D35C3697}" srcOrd="10" destOrd="0" presId="urn:microsoft.com/office/officeart/2005/8/layout/orgChart1"/>
    <dgm:cxn modelId="{2EDAC052-C577-4637-B4DE-BCD1FFECFED3}" type="presParOf" srcId="{D2CBA400-2E84-4FCD-AE38-FB444ADDA3F3}" destId="{68606D86-58A8-4D9F-A161-8DC563731C95}" srcOrd="11" destOrd="0" presId="urn:microsoft.com/office/officeart/2005/8/layout/orgChart1"/>
    <dgm:cxn modelId="{4F390286-B94D-47D7-A1C3-85ABA099CB35}" type="presParOf" srcId="{68606D86-58A8-4D9F-A161-8DC563731C95}" destId="{9D946431-DEBB-4338-8FCB-CA22125C8A8C}" srcOrd="0" destOrd="0" presId="urn:microsoft.com/office/officeart/2005/8/layout/orgChart1"/>
    <dgm:cxn modelId="{12BB1E7B-2328-42C3-A25B-0774C9D3B68B}" type="presParOf" srcId="{9D946431-DEBB-4338-8FCB-CA22125C8A8C}" destId="{F1B09B81-74C5-4CB6-8C7C-83C956709026}" srcOrd="0" destOrd="0" presId="urn:microsoft.com/office/officeart/2005/8/layout/orgChart1"/>
    <dgm:cxn modelId="{73019B8D-F15F-4FE2-8865-45642D59DD7A}" type="presParOf" srcId="{9D946431-DEBB-4338-8FCB-CA22125C8A8C}" destId="{8EDCD963-D34E-4DE4-99D1-1362D983F046}" srcOrd="1" destOrd="0" presId="urn:microsoft.com/office/officeart/2005/8/layout/orgChart1"/>
    <dgm:cxn modelId="{39A16120-3A40-4206-AF39-F8F06C896B6A}" type="presParOf" srcId="{68606D86-58A8-4D9F-A161-8DC563731C95}" destId="{122B3F24-ADBF-4642-A37C-A0484120CA90}" srcOrd="1" destOrd="0" presId="urn:microsoft.com/office/officeart/2005/8/layout/orgChart1"/>
    <dgm:cxn modelId="{CA0B326C-1ADD-4D8A-877F-278B23FFB6FA}" type="presParOf" srcId="{68606D86-58A8-4D9F-A161-8DC563731C95}" destId="{81F181C0-1CCA-42D5-B31F-6370538E5D7A}" srcOrd="2" destOrd="0" presId="urn:microsoft.com/office/officeart/2005/8/layout/orgChart1"/>
    <dgm:cxn modelId="{7D53E965-29FF-4E0A-96A4-7AB1E2A1A838}" type="presParOf" srcId="{C87D5E78-E2F3-41F7-A93A-B75CAC4D42E0}" destId="{69EF7C33-8179-46F0-B153-F08E3423208F}" srcOrd="2" destOrd="0" presId="urn:microsoft.com/office/officeart/2005/8/layout/orgChart1"/>
    <dgm:cxn modelId="{FFD3BFC4-F470-4F56-A300-DF86BBB387E3}" type="presParOf" srcId="{CBBB6900-31CD-4080-9F31-BF86606EBC2E}" destId="{04E2BC77-6BE0-4B22-A568-D264BED8BE1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3AF59-7735-40E7-82A7-9833D35C3697}">
      <dsp:nvSpPr>
        <dsp:cNvPr id="0" name=""/>
        <dsp:cNvSpPr/>
      </dsp:nvSpPr>
      <dsp:spPr>
        <a:xfrm>
          <a:off x="5590040" y="1229173"/>
          <a:ext cx="152255" cy="4070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0285"/>
              </a:lnTo>
              <a:lnTo>
                <a:pt x="152255" y="40702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ED35-5494-4980-85FF-3E04045AFE74}">
      <dsp:nvSpPr>
        <dsp:cNvPr id="0" name=""/>
        <dsp:cNvSpPr/>
      </dsp:nvSpPr>
      <dsp:spPr>
        <a:xfrm>
          <a:off x="5590040" y="1229173"/>
          <a:ext cx="152255" cy="3349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611"/>
              </a:lnTo>
              <a:lnTo>
                <a:pt x="152255" y="3349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68F6A-3F7F-45B4-97A7-488C20A941C4}">
      <dsp:nvSpPr>
        <dsp:cNvPr id="0" name=""/>
        <dsp:cNvSpPr/>
      </dsp:nvSpPr>
      <dsp:spPr>
        <a:xfrm>
          <a:off x="5590040" y="1229173"/>
          <a:ext cx="152255" cy="26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937"/>
              </a:lnTo>
              <a:lnTo>
                <a:pt x="152255" y="2628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DC8C-681E-47B5-AD67-E1EA1EA22E78}">
      <dsp:nvSpPr>
        <dsp:cNvPr id="0" name=""/>
        <dsp:cNvSpPr/>
      </dsp:nvSpPr>
      <dsp:spPr>
        <a:xfrm>
          <a:off x="5590040" y="1229173"/>
          <a:ext cx="152255" cy="190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63"/>
              </a:lnTo>
              <a:lnTo>
                <a:pt x="152255" y="1908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4458E-818C-4DDE-B38E-BE425609899A}">
      <dsp:nvSpPr>
        <dsp:cNvPr id="0" name=""/>
        <dsp:cNvSpPr/>
      </dsp:nvSpPr>
      <dsp:spPr>
        <a:xfrm>
          <a:off x="5590040" y="1229173"/>
          <a:ext cx="152255" cy="118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589"/>
              </a:lnTo>
              <a:lnTo>
                <a:pt x="152255" y="1187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8DD98-EE1E-436D-9731-D18E355D79FA}">
      <dsp:nvSpPr>
        <dsp:cNvPr id="0" name=""/>
        <dsp:cNvSpPr/>
      </dsp:nvSpPr>
      <dsp:spPr>
        <a:xfrm>
          <a:off x="5590040" y="1229173"/>
          <a:ext cx="152255" cy="466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15"/>
              </a:lnTo>
              <a:lnTo>
                <a:pt x="152255" y="466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9C63B-DA74-4D49-BC0A-BC6C2B2385CA}">
      <dsp:nvSpPr>
        <dsp:cNvPr id="0" name=""/>
        <dsp:cNvSpPr/>
      </dsp:nvSpPr>
      <dsp:spPr>
        <a:xfrm>
          <a:off x="4767863" y="508499"/>
          <a:ext cx="1228190" cy="21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78"/>
              </a:lnTo>
              <a:lnTo>
                <a:pt x="1228190" y="106578"/>
              </a:lnTo>
              <a:lnTo>
                <a:pt x="1228190" y="2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0ADA0-EF22-43CC-BCDA-8C4165B0BE55}">
      <dsp:nvSpPr>
        <dsp:cNvPr id="0" name=""/>
        <dsp:cNvSpPr/>
      </dsp:nvSpPr>
      <dsp:spPr>
        <a:xfrm>
          <a:off x="4361849" y="1949847"/>
          <a:ext cx="152255" cy="26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937"/>
              </a:lnTo>
              <a:lnTo>
                <a:pt x="152255" y="2628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605BB-CF65-49E0-9AE6-842B17F6FE75}">
      <dsp:nvSpPr>
        <dsp:cNvPr id="0" name=""/>
        <dsp:cNvSpPr/>
      </dsp:nvSpPr>
      <dsp:spPr>
        <a:xfrm>
          <a:off x="4361849" y="1949847"/>
          <a:ext cx="152255" cy="190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63"/>
              </a:lnTo>
              <a:lnTo>
                <a:pt x="152255" y="1908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AC83-5432-4123-AAB7-BA40733C7B90}">
      <dsp:nvSpPr>
        <dsp:cNvPr id="0" name=""/>
        <dsp:cNvSpPr/>
      </dsp:nvSpPr>
      <dsp:spPr>
        <a:xfrm>
          <a:off x="4361849" y="1949847"/>
          <a:ext cx="152255" cy="118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589"/>
              </a:lnTo>
              <a:lnTo>
                <a:pt x="152255" y="1187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A5339-DA44-4C89-9E30-09ADF6DE01D4}">
      <dsp:nvSpPr>
        <dsp:cNvPr id="0" name=""/>
        <dsp:cNvSpPr/>
      </dsp:nvSpPr>
      <dsp:spPr>
        <a:xfrm>
          <a:off x="4361849" y="1949847"/>
          <a:ext cx="152255" cy="466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15"/>
              </a:lnTo>
              <a:lnTo>
                <a:pt x="152255" y="466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1B09-5F36-4EEA-8EF6-D0B089CA5E8F}">
      <dsp:nvSpPr>
        <dsp:cNvPr id="0" name=""/>
        <dsp:cNvSpPr/>
      </dsp:nvSpPr>
      <dsp:spPr>
        <a:xfrm>
          <a:off x="3539672" y="1229173"/>
          <a:ext cx="1228190" cy="21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78"/>
              </a:lnTo>
              <a:lnTo>
                <a:pt x="1228190" y="106578"/>
              </a:lnTo>
              <a:lnTo>
                <a:pt x="1228190" y="213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67340-B455-4083-A900-A94B9F63AB3F}">
      <dsp:nvSpPr>
        <dsp:cNvPr id="0" name=""/>
        <dsp:cNvSpPr/>
      </dsp:nvSpPr>
      <dsp:spPr>
        <a:xfrm>
          <a:off x="3133658" y="1949847"/>
          <a:ext cx="152255" cy="26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937"/>
              </a:lnTo>
              <a:lnTo>
                <a:pt x="152255" y="2628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27714-E8D7-43FC-9161-DBF566966FEE}">
      <dsp:nvSpPr>
        <dsp:cNvPr id="0" name=""/>
        <dsp:cNvSpPr/>
      </dsp:nvSpPr>
      <dsp:spPr>
        <a:xfrm>
          <a:off x="3133658" y="1949847"/>
          <a:ext cx="152255" cy="1908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63"/>
              </a:lnTo>
              <a:lnTo>
                <a:pt x="152255" y="19082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6175C-DDC8-477C-A8AB-771C8ECA8129}">
      <dsp:nvSpPr>
        <dsp:cNvPr id="0" name=""/>
        <dsp:cNvSpPr/>
      </dsp:nvSpPr>
      <dsp:spPr>
        <a:xfrm>
          <a:off x="3133658" y="1949847"/>
          <a:ext cx="152255" cy="1187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589"/>
              </a:lnTo>
              <a:lnTo>
                <a:pt x="152255" y="1187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26B6-22FB-4C48-B81B-C0EE362D784E}">
      <dsp:nvSpPr>
        <dsp:cNvPr id="0" name=""/>
        <dsp:cNvSpPr/>
      </dsp:nvSpPr>
      <dsp:spPr>
        <a:xfrm>
          <a:off x="3133658" y="1949847"/>
          <a:ext cx="152255" cy="466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915"/>
              </a:lnTo>
              <a:lnTo>
                <a:pt x="152255" y="4669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B3D8-E5F4-4B16-8D19-57CCA7A57AF3}">
      <dsp:nvSpPr>
        <dsp:cNvPr id="0" name=""/>
        <dsp:cNvSpPr/>
      </dsp:nvSpPr>
      <dsp:spPr>
        <a:xfrm>
          <a:off x="3493952" y="1229173"/>
          <a:ext cx="91440" cy="213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9D7A9-042E-418A-BAE4-C0AC1301C13A}">
      <dsp:nvSpPr>
        <dsp:cNvPr id="0" name=""/>
        <dsp:cNvSpPr/>
      </dsp:nvSpPr>
      <dsp:spPr>
        <a:xfrm>
          <a:off x="2311481" y="1229173"/>
          <a:ext cx="1228190" cy="213157"/>
        </a:xfrm>
        <a:custGeom>
          <a:avLst/>
          <a:gdLst/>
          <a:ahLst/>
          <a:cxnLst/>
          <a:rect l="0" t="0" r="0" b="0"/>
          <a:pathLst>
            <a:path>
              <a:moveTo>
                <a:pt x="1228190" y="0"/>
              </a:moveTo>
              <a:lnTo>
                <a:pt x="1228190" y="106578"/>
              </a:lnTo>
              <a:lnTo>
                <a:pt x="0" y="106578"/>
              </a:lnTo>
              <a:lnTo>
                <a:pt x="0" y="213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266FC-DF92-47CB-B368-597F1324F400}">
      <dsp:nvSpPr>
        <dsp:cNvPr id="0" name=""/>
        <dsp:cNvSpPr/>
      </dsp:nvSpPr>
      <dsp:spPr>
        <a:xfrm>
          <a:off x="3539672" y="508499"/>
          <a:ext cx="1228190" cy="213157"/>
        </a:xfrm>
        <a:custGeom>
          <a:avLst/>
          <a:gdLst/>
          <a:ahLst/>
          <a:cxnLst/>
          <a:rect l="0" t="0" r="0" b="0"/>
          <a:pathLst>
            <a:path>
              <a:moveTo>
                <a:pt x="1228190" y="0"/>
              </a:moveTo>
              <a:lnTo>
                <a:pt x="1228190" y="106578"/>
              </a:lnTo>
              <a:lnTo>
                <a:pt x="0" y="106578"/>
              </a:lnTo>
              <a:lnTo>
                <a:pt x="0" y="2131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61CC9-222E-4CB7-B0D7-0EAEBF5B484E}">
      <dsp:nvSpPr>
        <dsp:cNvPr id="0" name=""/>
        <dsp:cNvSpPr/>
      </dsp:nvSpPr>
      <dsp:spPr>
        <a:xfrm>
          <a:off x="4260346" y="982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Laura Scarantino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Director</a:t>
          </a:r>
          <a:endParaRPr lang="en-US" sz="800" kern="1200" dirty="0"/>
        </a:p>
      </dsp:txBody>
      <dsp:txXfrm>
        <a:off x="4260346" y="982"/>
        <a:ext cx="1015033" cy="507516"/>
      </dsp:txXfrm>
    </dsp:sp>
    <dsp:sp modelId="{F0E25577-A6DB-4C9D-B716-CE83CE641F6D}">
      <dsp:nvSpPr>
        <dsp:cNvPr id="0" name=""/>
        <dsp:cNvSpPr/>
      </dsp:nvSpPr>
      <dsp:spPr>
        <a:xfrm>
          <a:off x="3032155" y="721656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Amy LaFevers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Assistant Director </a:t>
          </a:r>
          <a:endParaRPr lang="en-US" sz="800" kern="1200" dirty="0"/>
        </a:p>
      </dsp:txBody>
      <dsp:txXfrm>
        <a:off x="3032155" y="721656"/>
        <a:ext cx="1015033" cy="507516"/>
      </dsp:txXfrm>
    </dsp:sp>
    <dsp:sp modelId="{788D804D-F6C3-4965-BDCF-51E38795FEEF}">
      <dsp:nvSpPr>
        <dsp:cNvPr id="0" name=""/>
        <dsp:cNvSpPr/>
      </dsp:nvSpPr>
      <dsp:spPr>
        <a:xfrm>
          <a:off x="1803964" y="1442330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Esther Ndiangui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Sr Contract and Grant Financial Accountant</a:t>
          </a:r>
        </a:p>
      </dsp:txBody>
      <dsp:txXfrm>
        <a:off x="1803964" y="1442330"/>
        <a:ext cx="1015033" cy="507516"/>
      </dsp:txXfrm>
    </dsp:sp>
    <dsp:sp modelId="{25FEED67-B0D5-4015-B2A3-3BCD5ECDC6F1}">
      <dsp:nvSpPr>
        <dsp:cNvPr id="0" name=""/>
        <dsp:cNvSpPr/>
      </dsp:nvSpPr>
      <dsp:spPr>
        <a:xfrm>
          <a:off x="3032155" y="1442330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Michelle Moore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Red Manager</a:t>
          </a:r>
          <a:endParaRPr lang="en-US" sz="800" kern="1200" dirty="0"/>
        </a:p>
      </dsp:txBody>
      <dsp:txXfrm>
        <a:off x="3032155" y="1442330"/>
        <a:ext cx="1015033" cy="507516"/>
      </dsp:txXfrm>
    </dsp:sp>
    <dsp:sp modelId="{A0012338-F318-42B5-BF9E-1F2AAFC32BAA}">
      <dsp:nvSpPr>
        <dsp:cNvPr id="0" name=""/>
        <dsp:cNvSpPr/>
      </dsp:nvSpPr>
      <dsp:spPr>
        <a:xfrm>
          <a:off x="3285913" y="2163004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Ron Hill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Financial </a:t>
          </a:r>
          <a:r>
            <a:rPr lang="en-US" sz="800" kern="1200" dirty="0"/>
            <a:t>Accountant</a:t>
          </a:r>
        </a:p>
      </dsp:txBody>
      <dsp:txXfrm>
        <a:off x="3285913" y="2163004"/>
        <a:ext cx="1015033" cy="507516"/>
      </dsp:txXfrm>
    </dsp:sp>
    <dsp:sp modelId="{001D17F8-FBF1-4D66-82C4-A246D4DA6956}">
      <dsp:nvSpPr>
        <dsp:cNvPr id="0" name=""/>
        <dsp:cNvSpPr/>
      </dsp:nvSpPr>
      <dsp:spPr>
        <a:xfrm>
          <a:off x="3285913" y="2883678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Victoire Bikoi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Financial </a:t>
          </a:r>
          <a:r>
            <a:rPr lang="en-US" sz="800" kern="1200" dirty="0"/>
            <a:t>Accountant</a:t>
          </a:r>
        </a:p>
      </dsp:txBody>
      <dsp:txXfrm>
        <a:off x="3285913" y="2883678"/>
        <a:ext cx="1015033" cy="507516"/>
      </dsp:txXfrm>
    </dsp:sp>
    <dsp:sp modelId="{B5C96928-BFDB-48ED-ACAE-75CD0948FA1B}">
      <dsp:nvSpPr>
        <dsp:cNvPr id="0" name=""/>
        <dsp:cNvSpPr/>
      </dsp:nvSpPr>
      <dsp:spPr>
        <a:xfrm>
          <a:off x="3285913" y="3604352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Shernett Wynter Financial </a:t>
          </a:r>
          <a:r>
            <a:rPr lang="en-US" sz="800" kern="1200" dirty="0"/>
            <a:t>Accountant</a:t>
          </a:r>
        </a:p>
      </dsp:txBody>
      <dsp:txXfrm>
        <a:off x="3285913" y="3604352"/>
        <a:ext cx="1015033" cy="507516"/>
      </dsp:txXfrm>
    </dsp:sp>
    <dsp:sp modelId="{9938581F-CEAA-4D94-8DF5-838EEF1B3F27}">
      <dsp:nvSpPr>
        <dsp:cNvPr id="0" name=""/>
        <dsp:cNvSpPr/>
      </dsp:nvSpPr>
      <dsp:spPr>
        <a:xfrm>
          <a:off x="3285913" y="4325026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Accountant I - Vacant</a:t>
          </a:r>
          <a:endParaRPr lang="en-US" sz="800" kern="1200" dirty="0"/>
        </a:p>
      </dsp:txBody>
      <dsp:txXfrm>
        <a:off x="3285913" y="4325026"/>
        <a:ext cx="1015033" cy="507516"/>
      </dsp:txXfrm>
    </dsp:sp>
    <dsp:sp modelId="{AC8E927C-62E4-4AC1-8BF4-A9B5919E423B}">
      <dsp:nvSpPr>
        <dsp:cNvPr id="0" name=""/>
        <dsp:cNvSpPr/>
      </dsp:nvSpPr>
      <dsp:spPr>
        <a:xfrm>
          <a:off x="4260346" y="1442330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Krista Salsberg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Team White Manager</a:t>
          </a:r>
          <a:endParaRPr lang="en-US" sz="800" kern="1200" dirty="0"/>
        </a:p>
      </dsp:txBody>
      <dsp:txXfrm>
        <a:off x="4260346" y="1442330"/>
        <a:ext cx="1015033" cy="507516"/>
      </dsp:txXfrm>
    </dsp:sp>
    <dsp:sp modelId="{776EDD3A-6F71-42AB-B606-7A42276EA44D}">
      <dsp:nvSpPr>
        <dsp:cNvPr id="0" name=""/>
        <dsp:cNvSpPr/>
      </dsp:nvSpPr>
      <dsp:spPr>
        <a:xfrm>
          <a:off x="4514104" y="2163004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Andrew Rice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Financial Accountant</a:t>
          </a:r>
          <a:endParaRPr lang="en-US" sz="800" kern="1200" dirty="0"/>
        </a:p>
      </dsp:txBody>
      <dsp:txXfrm>
        <a:off x="4514104" y="2163004"/>
        <a:ext cx="1015033" cy="507516"/>
      </dsp:txXfrm>
    </dsp:sp>
    <dsp:sp modelId="{17AC0BEA-55F5-4340-B11D-1D320AEB41EA}">
      <dsp:nvSpPr>
        <dsp:cNvPr id="0" name=""/>
        <dsp:cNvSpPr/>
      </dsp:nvSpPr>
      <dsp:spPr>
        <a:xfrm>
          <a:off x="4514104" y="2883678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Christian Onwudiegwu Financial Accountant</a:t>
          </a:r>
          <a:endParaRPr lang="en-US" sz="800" kern="1200" dirty="0"/>
        </a:p>
      </dsp:txBody>
      <dsp:txXfrm>
        <a:off x="4514104" y="2883678"/>
        <a:ext cx="1015033" cy="507516"/>
      </dsp:txXfrm>
    </dsp:sp>
    <dsp:sp modelId="{69AAC4AC-925C-40F2-8857-F0A444E09280}">
      <dsp:nvSpPr>
        <dsp:cNvPr id="0" name=""/>
        <dsp:cNvSpPr/>
      </dsp:nvSpPr>
      <dsp:spPr>
        <a:xfrm>
          <a:off x="4514104" y="3604352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Larcell Parnell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Financial Accountant</a:t>
          </a:r>
          <a:endParaRPr lang="en-US" sz="800" kern="1200" dirty="0"/>
        </a:p>
      </dsp:txBody>
      <dsp:txXfrm>
        <a:off x="4514104" y="3604352"/>
        <a:ext cx="1015033" cy="507516"/>
      </dsp:txXfrm>
    </dsp:sp>
    <dsp:sp modelId="{07492BF6-2304-46AC-ACD0-41088147D8BE}">
      <dsp:nvSpPr>
        <dsp:cNvPr id="0" name=""/>
        <dsp:cNvSpPr/>
      </dsp:nvSpPr>
      <dsp:spPr>
        <a:xfrm>
          <a:off x="4514104" y="4325026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Accountant I - Vacant</a:t>
          </a:r>
          <a:endParaRPr lang="en-US" sz="800" kern="1200" dirty="0"/>
        </a:p>
      </dsp:txBody>
      <dsp:txXfrm>
        <a:off x="4514104" y="4325026"/>
        <a:ext cx="1015033" cy="507516"/>
      </dsp:txXfrm>
    </dsp:sp>
    <dsp:sp modelId="{1D8A58CC-D80B-4EA9-8767-46E54626072E}">
      <dsp:nvSpPr>
        <dsp:cNvPr id="0" name=""/>
        <dsp:cNvSpPr/>
      </dsp:nvSpPr>
      <dsp:spPr>
        <a:xfrm>
          <a:off x="5488537" y="721656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Kathleen Wiess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Sr. Manager</a:t>
          </a:r>
          <a:endParaRPr lang="en-US" sz="800" kern="1200" dirty="0"/>
        </a:p>
      </dsp:txBody>
      <dsp:txXfrm>
        <a:off x="5488537" y="721656"/>
        <a:ext cx="1015033" cy="507516"/>
      </dsp:txXfrm>
    </dsp:sp>
    <dsp:sp modelId="{0F5CABCF-DDB0-4C0F-8E6A-F7D425657F4B}">
      <dsp:nvSpPr>
        <dsp:cNvPr id="0" name=""/>
        <dsp:cNvSpPr/>
      </dsp:nvSpPr>
      <dsp:spPr>
        <a:xfrm>
          <a:off x="5742295" y="1442330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Mary Miller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Collections, Accountant</a:t>
          </a:r>
          <a:endParaRPr lang="en-US" sz="800" kern="1200" dirty="0"/>
        </a:p>
      </dsp:txBody>
      <dsp:txXfrm>
        <a:off x="5742295" y="1442330"/>
        <a:ext cx="1015033" cy="507516"/>
      </dsp:txXfrm>
    </dsp:sp>
    <dsp:sp modelId="{FCAFDD78-642B-4989-BDA2-0F3FB01CDBFB}">
      <dsp:nvSpPr>
        <dsp:cNvPr id="0" name=""/>
        <dsp:cNvSpPr/>
      </dsp:nvSpPr>
      <dsp:spPr>
        <a:xfrm>
          <a:off x="5742295" y="2163004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Karen Little Accounting </a:t>
          </a:r>
          <a:r>
            <a:rPr lang="en-US" sz="800" kern="1200" dirty="0"/>
            <a:t>Analyst</a:t>
          </a:r>
        </a:p>
      </dsp:txBody>
      <dsp:txXfrm>
        <a:off x="5742295" y="2163004"/>
        <a:ext cx="1015033" cy="507516"/>
      </dsp:txXfrm>
    </dsp:sp>
    <dsp:sp modelId="{ED4BD7C4-31D5-49A7-B597-10AA123245ED}">
      <dsp:nvSpPr>
        <dsp:cNvPr id="0" name=""/>
        <dsp:cNvSpPr/>
      </dsp:nvSpPr>
      <dsp:spPr>
        <a:xfrm>
          <a:off x="5742295" y="2883678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Brenda Hester Accountant</a:t>
          </a:r>
          <a:endParaRPr lang="en-US" sz="800" kern="1200" dirty="0"/>
        </a:p>
      </dsp:txBody>
      <dsp:txXfrm>
        <a:off x="5742295" y="2883678"/>
        <a:ext cx="1015033" cy="507516"/>
      </dsp:txXfrm>
    </dsp:sp>
    <dsp:sp modelId="{BE685BD1-9C2A-4B81-8CD9-6B91FE5F0A78}">
      <dsp:nvSpPr>
        <dsp:cNvPr id="0" name=""/>
        <dsp:cNvSpPr/>
      </dsp:nvSpPr>
      <dsp:spPr>
        <a:xfrm>
          <a:off x="5742295" y="3604352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Cheryl Williams-Smith Financial/Closeout </a:t>
          </a:r>
          <a:r>
            <a:rPr lang="en-US" sz="800" kern="1200" dirty="0"/>
            <a:t>Accountant</a:t>
          </a:r>
        </a:p>
      </dsp:txBody>
      <dsp:txXfrm>
        <a:off x="5742295" y="3604352"/>
        <a:ext cx="1015033" cy="507516"/>
      </dsp:txXfrm>
    </dsp:sp>
    <dsp:sp modelId="{8525EB58-6AB4-402C-A036-73EDFD6B7092}">
      <dsp:nvSpPr>
        <dsp:cNvPr id="0" name=""/>
        <dsp:cNvSpPr/>
      </dsp:nvSpPr>
      <dsp:spPr>
        <a:xfrm>
          <a:off x="5742295" y="4325026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VACANT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Financial Accountant </a:t>
          </a:r>
        </a:p>
      </dsp:txBody>
      <dsp:txXfrm>
        <a:off x="5742295" y="4325026"/>
        <a:ext cx="1015033" cy="507516"/>
      </dsp:txXfrm>
    </dsp:sp>
    <dsp:sp modelId="{F1B09B81-74C5-4CB6-8C7C-83C956709026}">
      <dsp:nvSpPr>
        <dsp:cNvPr id="0" name=""/>
        <dsp:cNvSpPr/>
      </dsp:nvSpPr>
      <dsp:spPr>
        <a:xfrm>
          <a:off x="5742295" y="5045700"/>
          <a:ext cx="1015033" cy="5075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Tammira Barnes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Accountant 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Start Date 5/31/16</a:t>
          </a:r>
        </a:p>
      </dsp:txBody>
      <dsp:txXfrm>
        <a:off x="5742295" y="5045700"/>
        <a:ext cx="1015033" cy="50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63DFA-48CB-4123-8C93-47AAD0FADEC2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249CBD-1ED6-4778-93B6-968AF366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1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7BCC14-C5C6-4DAF-8DCC-9C781CDC45D3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90E48B-5219-4314-9F38-EF14F26C9C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5879B-8625-4619-ACFC-5DF4B83A77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39941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F10E-1CA2-4088-B703-5E1EE468F7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58EB-DB2B-48D2-9D7E-DD516A5246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mela.Zgorski@va.gov" TargetMode="External"/><Relationship Id="rId3" Type="http://schemas.openxmlformats.org/officeDocument/2006/relationships/hyperlink" Target="mailto:.roberts3@va.go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SPA/SPAC UPDATE MEETING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19, 2016</a:t>
            </a:r>
          </a:p>
          <a:p>
            <a:r>
              <a:rPr lang="en-US" dirty="0" smtClean="0"/>
              <a:t>2:30 – 4 pm</a:t>
            </a:r>
          </a:p>
          <a:p>
            <a:r>
              <a:rPr lang="en-US" dirty="0"/>
              <a:t>Pharmacy Hall: </a:t>
            </a:r>
            <a:r>
              <a:rPr lang="en-US" dirty="0" smtClean="0"/>
              <a:t>N203 </a:t>
            </a:r>
            <a:r>
              <a:rPr lang="en-US" dirty="0"/>
              <a:t>Lecture Hall</a:t>
            </a:r>
          </a:p>
        </p:txBody>
      </p:sp>
    </p:spTree>
    <p:extLst>
      <p:ext uri="{BB962C8B-B14F-4D97-AF65-F5344CB8AC3E}">
        <p14:creationId xmlns:p14="http://schemas.microsoft.com/office/powerpoint/2010/main" val="211236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SPA/SPAC Updates</a:t>
            </a:r>
            <a:br>
              <a:rPr lang="en-US" b="1" dirty="0" smtClean="0"/>
            </a:br>
            <a:r>
              <a:rPr lang="en-US" b="1" dirty="0" smtClean="0"/>
              <a:t>2nd Quarter 2016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19, 2016</a:t>
            </a:r>
          </a:p>
          <a:p>
            <a:r>
              <a:rPr lang="en-US" dirty="0" smtClean="0"/>
              <a:t>2:30 – 4:00 pm</a:t>
            </a:r>
          </a:p>
        </p:txBody>
      </p:sp>
    </p:spTree>
    <p:extLst>
      <p:ext uri="{BB962C8B-B14F-4D97-AF65-F5344CB8AC3E}">
        <p14:creationId xmlns:p14="http://schemas.microsoft.com/office/powerpoint/2010/main" val="18847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open positions – Manager and Sr Administrator.  Currently interviewing, in place by 7/1/2016</a:t>
            </a:r>
          </a:p>
          <a:p>
            <a:r>
              <a:rPr lang="en-US" dirty="0" smtClean="0"/>
              <a:t>Danielle Brown is currently managing both Team White and Yellow.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3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 New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Esther Ndiangui, Sr. Contracts Accountant</a:t>
            </a:r>
          </a:p>
          <a:p>
            <a:pPr lvl="0"/>
            <a:r>
              <a:rPr lang="en-US" dirty="0"/>
              <a:t>Andrew Rice,  FA Team White</a:t>
            </a:r>
          </a:p>
          <a:p>
            <a:pPr lvl="0"/>
            <a:r>
              <a:rPr lang="en-US" dirty="0"/>
              <a:t>Larcell Pannell, FA Team Yellow</a:t>
            </a:r>
          </a:p>
          <a:p>
            <a:r>
              <a:rPr lang="en-US" dirty="0"/>
              <a:t>Nur </a:t>
            </a:r>
            <a:r>
              <a:rPr lang="en-US" dirty="0" smtClean="0"/>
              <a:t>Syeda - Intern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3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SPA/SPAC School/department assignment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July 1, 2016 – SPA and SPAC will be making changes to the School/Department Assignments.</a:t>
            </a:r>
          </a:p>
          <a:p>
            <a:r>
              <a:rPr lang="en-US" dirty="0" smtClean="0"/>
              <a:t>Team Yellow will be eliminated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3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Assignments</a:t>
            </a:r>
            <a:endParaRPr lang="en-US" dirty="0"/>
          </a:p>
        </p:txBody>
      </p:sp>
      <p:pic>
        <p:nvPicPr>
          <p:cNvPr id="4" name="Content Placeholder 3" descr="School Assignments 070116.xl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53" r="-20253"/>
          <a:stretch>
            <a:fillRect/>
          </a:stretch>
        </p:blipFill>
        <p:spPr>
          <a:xfrm>
            <a:off x="457199" y="1600199"/>
            <a:ext cx="8420447" cy="4630922"/>
          </a:xfrm>
        </p:spPr>
      </p:pic>
    </p:spTree>
    <p:extLst>
      <p:ext uri="{BB962C8B-B14F-4D97-AF65-F5344CB8AC3E}">
        <p14:creationId xmlns:p14="http://schemas.microsoft.com/office/powerpoint/2010/main" val="118059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SPAC ORGANIZATION CHART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72795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07/01/2016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3393400"/>
              </p:ext>
            </p:extLst>
          </p:nvPr>
        </p:nvGraphicFramePr>
        <p:xfrm>
          <a:off x="549368" y="1078237"/>
          <a:ext cx="8561294" cy="55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95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Agency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Legislative Audit Finding</a:t>
            </a:r>
          </a:p>
          <a:p>
            <a:pPr lvl="1"/>
            <a:r>
              <a:rPr lang="en-US" dirty="0" smtClean="0"/>
              <a:t>Concern that State Agencies are using Interagency Agreements to circumvent procurement regulations</a:t>
            </a:r>
          </a:p>
          <a:p>
            <a:pPr lvl="1"/>
            <a:r>
              <a:rPr lang="en-US" dirty="0" smtClean="0"/>
              <a:t>Make sure we are actively participating in vendor agreements for services and subcontracts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4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Agency Issues – DBM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7/1/2016 </a:t>
            </a:r>
          </a:p>
          <a:p>
            <a:r>
              <a:rPr lang="en-US" dirty="0" smtClean="0"/>
              <a:t>All new state agency agreements will need approval from DBM</a:t>
            </a:r>
          </a:p>
          <a:p>
            <a:pPr lvl="1"/>
            <a:r>
              <a:rPr lang="en-US" dirty="0" smtClean="0"/>
              <a:t>In FY 2016, it was just awards over $500,000</a:t>
            </a:r>
          </a:p>
          <a:p>
            <a:r>
              <a:rPr lang="en-US" dirty="0" smtClean="0"/>
              <a:t>All on-going agreements over $500,000 will have to be reviewed every year by DBM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8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Update on VA IPAs &amp; Contracts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Bryan Soronson MPA, CRA, FACMPE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IPA Training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IPA Training was conducted to the community on 4/4/16 from Pamela Zgorski, VA Maryland Health Care System HR Contact</a:t>
            </a:r>
          </a:p>
          <a:p>
            <a:pPr lvl="1"/>
            <a:r>
              <a:rPr lang="en-US" dirty="0" smtClean="0"/>
              <a:t>PowerPoint slides and information sent to those in attendance, communications continue to follow</a:t>
            </a:r>
          </a:p>
          <a:p>
            <a:pPr lvl="1"/>
            <a:r>
              <a:rPr lang="en-US" dirty="0" smtClean="0"/>
              <a:t>Major Change: no post-doctoral fellows are permitted on IPAs</a:t>
            </a:r>
          </a:p>
          <a:p>
            <a:pPr lvl="2"/>
            <a:r>
              <a:rPr lang="en-US" dirty="0" smtClean="0"/>
              <a:t>Those currently in process are being denied</a:t>
            </a:r>
          </a:p>
          <a:p>
            <a:pPr lvl="2"/>
            <a:r>
              <a:rPr lang="en-US" dirty="0" smtClean="0"/>
              <a:t>Those with fully executed IPAs are to terminate early</a:t>
            </a:r>
          </a:p>
          <a:p>
            <a:r>
              <a:rPr lang="en-US" dirty="0" smtClean="0"/>
              <a:t>A few VA IPA training highlights:</a:t>
            </a:r>
          </a:p>
          <a:p>
            <a:pPr lvl="1"/>
            <a:r>
              <a:rPr lang="en-US" dirty="0" smtClean="0"/>
              <a:t>Must enter all dates of previous IPA’s (use separate page if necessary)</a:t>
            </a:r>
          </a:p>
          <a:p>
            <a:pPr lvl="1"/>
            <a:r>
              <a:rPr lang="en-US" dirty="0" smtClean="0"/>
              <a:t>Salary/Rate in box 14 (</a:t>
            </a:r>
            <a:r>
              <a:rPr lang="en-US" dirty="0"/>
              <a:t>s</a:t>
            </a:r>
            <a:r>
              <a:rPr lang="en-US" dirty="0" smtClean="0"/>
              <a:t>tate salary), box 23 (rate of pay), &amp; box 26 base salary (federal agency obligations) must match</a:t>
            </a:r>
          </a:p>
          <a:p>
            <a:pPr lvl="1"/>
            <a:r>
              <a:rPr lang="en-US" dirty="0" smtClean="0"/>
              <a:t>Box 21 (Reason for Mobility Assignment) must provide specific explanations answering all questions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4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628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Financial Services </a:t>
            </a:r>
            <a:r>
              <a:rPr lang="en-US" sz="8000" dirty="0" smtClean="0"/>
              <a:t>Update</a:t>
            </a:r>
          </a:p>
          <a:p>
            <a:pPr lvl="1"/>
            <a:r>
              <a:rPr lang="en-US" sz="6400" dirty="0" smtClean="0"/>
              <a:t>Revisions to the Study Participant Payments Procedure</a:t>
            </a:r>
          </a:p>
          <a:p>
            <a:pPr lvl="1"/>
            <a:r>
              <a:rPr lang="en-US" sz="6400" dirty="0" smtClean="0"/>
              <a:t>Year End Updates</a:t>
            </a:r>
            <a:endParaRPr lang="en-US" sz="6400" dirty="0"/>
          </a:p>
          <a:p>
            <a:r>
              <a:rPr lang="en-US" sz="8000" dirty="0"/>
              <a:t>Financial Systems Update</a:t>
            </a:r>
          </a:p>
          <a:p>
            <a:r>
              <a:rPr lang="en-US" sz="8000" dirty="0" smtClean="0"/>
              <a:t>SPA/SPAC Joint Updates</a:t>
            </a:r>
            <a:endParaRPr lang="en-US" sz="8000" dirty="0"/>
          </a:p>
          <a:p>
            <a:pPr lvl="1"/>
            <a:r>
              <a:rPr lang="en-US" sz="6400" dirty="0" smtClean="0"/>
              <a:t>Reorganizations/Staffing Update</a:t>
            </a:r>
            <a:endParaRPr lang="en-US" sz="6400" dirty="0"/>
          </a:p>
          <a:p>
            <a:pPr lvl="1"/>
            <a:r>
              <a:rPr lang="en-US" sz="6400" dirty="0" smtClean="0"/>
              <a:t>Recent State Agency Issues</a:t>
            </a:r>
          </a:p>
          <a:p>
            <a:pPr lvl="1"/>
            <a:r>
              <a:rPr lang="en-US" sz="6400" dirty="0" smtClean="0"/>
              <a:t>Recent VA IPA Trainings and Enforcement</a:t>
            </a:r>
          </a:p>
          <a:p>
            <a:r>
              <a:rPr lang="en-US" sz="8000" dirty="0" smtClean="0"/>
              <a:t>SPA Updates</a:t>
            </a:r>
          </a:p>
          <a:p>
            <a:pPr lvl="1"/>
            <a:r>
              <a:rPr lang="en-US" sz="6400" dirty="0"/>
              <a:t>Research Matters</a:t>
            </a:r>
          </a:p>
          <a:p>
            <a:pPr lvl="1"/>
            <a:r>
              <a:rPr lang="en-US" sz="6400" dirty="0"/>
              <a:t>eSuRF</a:t>
            </a:r>
          </a:p>
          <a:p>
            <a:pPr lvl="1"/>
            <a:r>
              <a:rPr lang="en-US" sz="6400" dirty="0"/>
              <a:t>Kuali </a:t>
            </a:r>
            <a:r>
              <a:rPr lang="en-US" sz="6400" dirty="0" smtClean="0"/>
              <a:t>Coeus</a:t>
            </a:r>
            <a:endParaRPr lang="en-US" sz="6400" dirty="0"/>
          </a:p>
          <a:p>
            <a:pPr lvl="1"/>
            <a:r>
              <a:rPr lang="en-US" sz="6400" dirty="0"/>
              <a:t>Reminders</a:t>
            </a:r>
          </a:p>
          <a:p>
            <a:r>
              <a:rPr lang="en-US" sz="8000" dirty="0" smtClean="0"/>
              <a:t>SPAC Updates</a:t>
            </a:r>
          </a:p>
          <a:p>
            <a:pPr lvl="1"/>
            <a:r>
              <a:rPr lang="en-US" sz="6400" dirty="0" smtClean="0"/>
              <a:t>Fringe Benefit Rate Update</a:t>
            </a:r>
          </a:p>
          <a:p>
            <a:pPr lvl="1"/>
            <a:r>
              <a:rPr lang="en-US" sz="6400" dirty="0" smtClean="0"/>
              <a:t>Fair </a:t>
            </a:r>
            <a:r>
              <a:rPr lang="en-US" sz="6400" dirty="0"/>
              <a:t>Labor Standards </a:t>
            </a:r>
            <a:r>
              <a:rPr lang="en-US" sz="6400" dirty="0" smtClean="0"/>
              <a:t>Act</a:t>
            </a:r>
          </a:p>
          <a:p>
            <a:pPr lvl="1"/>
            <a:r>
              <a:rPr lang="en-US" sz="6400" dirty="0" smtClean="0"/>
              <a:t>Fixed EFP Changes</a:t>
            </a:r>
            <a:endParaRPr lang="en-US" sz="6400" dirty="0"/>
          </a:p>
          <a:p>
            <a:pPr lvl="1"/>
            <a:r>
              <a:rPr lang="en-US" sz="6400" dirty="0" smtClean="0"/>
              <a:t>Reminders</a:t>
            </a:r>
          </a:p>
          <a:p>
            <a:pPr marL="0" indent="0">
              <a:buNone/>
            </a:pPr>
            <a:endParaRPr lang="en-US" sz="4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1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 IPA Training Highlights continue…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Box 22 (Position Description): </a:t>
            </a:r>
          </a:p>
          <a:p>
            <a:pPr lvl="1"/>
            <a:r>
              <a:rPr lang="en-US" b="1" dirty="0" smtClean="0"/>
              <a:t>list </a:t>
            </a:r>
            <a:r>
              <a:rPr lang="en-US" dirty="0" smtClean="0"/>
              <a:t>major duties and responsibilities to be performed</a:t>
            </a:r>
          </a:p>
          <a:p>
            <a:pPr lvl="1"/>
            <a:r>
              <a:rPr lang="en-US" dirty="0" smtClean="0"/>
              <a:t>administrative and support duties should not be listed</a:t>
            </a:r>
          </a:p>
          <a:p>
            <a:pPr lvl="1"/>
            <a:r>
              <a:rPr lang="en-US" b="1" i="1" dirty="0" smtClean="0"/>
              <a:t>New: </a:t>
            </a:r>
            <a:r>
              <a:rPr lang="en-US" dirty="0" smtClean="0"/>
              <a:t>the following must be included in all IPA’s for the employee:</a:t>
            </a:r>
          </a:p>
          <a:p>
            <a:pPr lvl="2"/>
            <a:r>
              <a:rPr lang="en-US" i="1" dirty="0" smtClean="0"/>
              <a:t>Tour of duty </a:t>
            </a:r>
            <a:r>
              <a:rPr lang="en-US" dirty="0" smtClean="0"/>
              <a:t>(days and hours employee will work)</a:t>
            </a:r>
          </a:p>
          <a:p>
            <a:pPr lvl="2"/>
            <a:r>
              <a:rPr lang="en-US" i="1" dirty="0" smtClean="0"/>
              <a:t>Location of work </a:t>
            </a:r>
            <a:r>
              <a:rPr lang="en-US" dirty="0" smtClean="0"/>
              <a:t>(building, department, and room)</a:t>
            </a:r>
          </a:p>
          <a:p>
            <a:pPr lvl="2"/>
            <a:r>
              <a:rPr lang="en-US" i="1" dirty="0" smtClean="0"/>
              <a:t>“Employee is responsible for hours of duty and for notification to supervisor of any inability to be present for work.”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8979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 IPA Training Highlights continue….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Fiscal obligations, box 26: follow specific cost breakdown, see below example:</a:t>
            </a:r>
          </a:p>
          <a:p>
            <a:pPr marL="45720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Year 1 Fraction (Assign. Months/12): </a:t>
            </a:r>
            <a:r>
              <a:rPr lang="en-US" dirty="0" smtClean="0"/>
              <a:t>.83 (10 months)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Base Salary: </a:t>
            </a:r>
            <a:r>
              <a:rPr lang="en-US" dirty="0" smtClean="0"/>
              <a:t>$23,000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FTEE (60% Effort): </a:t>
            </a:r>
            <a:r>
              <a:rPr lang="en-US" dirty="0" smtClean="0"/>
              <a:t>.60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Assignment Salary: </a:t>
            </a:r>
            <a:r>
              <a:rPr lang="en-US" dirty="0" smtClean="0"/>
              <a:t>$16,000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Fringe Rate: </a:t>
            </a:r>
            <a:r>
              <a:rPr lang="en-US" dirty="0" smtClean="0"/>
              <a:t>41.8%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Fringe Cost: </a:t>
            </a:r>
            <a:r>
              <a:rPr lang="en-US" dirty="0" smtClean="0"/>
              <a:t>$6,688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r>
              <a:rPr lang="en-US" b="1" dirty="0" smtClean="0"/>
              <a:t>Year 1 Total VA Obligation:</a:t>
            </a:r>
            <a:r>
              <a:rPr lang="en-US" dirty="0" smtClean="0"/>
              <a:t> $22,688</a:t>
            </a:r>
          </a:p>
        </p:txBody>
      </p:sp>
    </p:spTree>
    <p:extLst>
      <p:ext uri="{BB962C8B-B14F-4D97-AF65-F5344CB8AC3E}">
        <p14:creationId xmlns:p14="http://schemas.microsoft.com/office/powerpoint/2010/main" val="2395125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IPA Lead Times &amp; Suggestions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According to Carol Roberts</a:t>
            </a:r>
            <a:r>
              <a:rPr lang="en-US" sz="2800" dirty="0"/>
              <a:t>, Administrative Officer, Office of Research &amp; Development (Research Service), Baltimore VA Medical </a:t>
            </a:r>
            <a:r>
              <a:rPr lang="en-US" sz="2800" dirty="0" smtClean="0"/>
              <a:t>Center, partially executed paperwork needed at VA Research Service at least </a:t>
            </a:r>
            <a:r>
              <a:rPr lang="en-US" sz="2800" b="1" dirty="0" smtClean="0"/>
              <a:t>60 days </a:t>
            </a:r>
            <a:r>
              <a:rPr lang="en-US" sz="2800" dirty="0" smtClean="0"/>
              <a:t>in advance of desired employee’s start date;</a:t>
            </a:r>
            <a:endParaRPr lang="en-US" dirty="0" smtClean="0"/>
          </a:p>
          <a:p>
            <a:pPr lvl="1"/>
            <a:r>
              <a:rPr lang="en-US" dirty="0" smtClean="0"/>
              <a:t>VA HR (Perry Point) requires the paperwork in their office at least </a:t>
            </a:r>
            <a:r>
              <a:rPr lang="en-US" b="1" dirty="0" smtClean="0"/>
              <a:t>30 days</a:t>
            </a:r>
            <a:r>
              <a:rPr lang="en-US" dirty="0" smtClean="0"/>
              <a:t> prior to the employee’s desired start date</a:t>
            </a:r>
          </a:p>
          <a:p>
            <a:r>
              <a:rPr lang="en-US" sz="2800" dirty="0"/>
              <a:t>IPAs cannot start without </a:t>
            </a:r>
            <a:r>
              <a:rPr lang="en-US" sz="2800" dirty="0" smtClean="0"/>
              <a:t>the assigned employee’s approved </a:t>
            </a:r>
            <a:r>
              <a:rPr lang="en-US" sz="2800" i="1" dirty="0"/>
              <a:t>Without Compensation Appointment (WOC</a:t>
            </a:r>
            <a:r>
              <a:rPr lang="en-US" sz="2800" i="1" dirty="0" smtClean="0"/>
              <a:t>)</a:t>
            </a:r>
            <a:endParaRPr lang="en-US" sz="2400" i="1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021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IPA Temporary Project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 has stated that they will no longer be back dating IPAs</a:t>
            </a:r>
          </a:p>
          <a:p>
            <a:r>
              <a:rPr lang="en-US" dirty="0" smtClean="0"/>
              <a:t>Going forward, all VA IPA temporary project id requests will require the physical signature of the Dean’s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89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IPA Suggestions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Utilize VA direct hire mechanism for new employees who are slated for 100% on an IPA</a:t>
            </a:r>
          </a:p>
          <a:p>
            <a:r>
              <a:rPr lang="en-US" dirty="0" smtClean="0"/>
              <a:t>IPA off campus F&amp;A rate is 7.8% for FY16+</a:t>
            </a:r>
          </a:p>
          <a:p>
            <a:pPr lvl="1"/>
            <a:r>
              <a:rPr lang="en-US" dirty="0" smtClean="0"/>
              <a:t>UMB will start discussions about adding this to IPAs </a:t>
            </a:r>
          </a:p>
          <a:p>
            <a:pPr lvl="1"/>
            <a:r>
              <a:rPr lang="en-US" dirty="0" smtClean="0"/>
              <a:t>VA Handbook states that overhead not allowable to be added for </a:t>
            </a:r>
            <a:r>
              <a:rPr lang="en-US" b="1" dirty="0" smtClean="0"/>
              <a:t>VA</a:t>
            </a:r>
            <a:r>
              <a:rPr lang="en-US" dirty="0" smtClean="0"/>
              <a:t> IPAs.  Will they enforce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41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Contracts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Two types of VA contracts recommended from Carol Roberts:</a:t>
            </a:r>
          </a:p>
          <a:p>
            <a:pPr lvl="1"/>
            <a:r>
              <a:rPr lang="en-US" dirty="0" smtClean="0"/>
              <a:t>Personnel Services Contract </a:t>
            </a:r>
          </a:p>
          <a:p>
            <a:pPr lvl="1"/>
            <a:r>
              <a:rPr lang="en-US" dirty="0" smtClean="0"/>
              <a:t>Consulting Services Contract</a:t>
            </a:r>
          </a:p>
          <a:p>
            <a:r>
              <a:rPr lang="en-US" sz="2800" dirty="0" smtClean="0"/>
              <a:t>Lead time for processing VA contracts is at least  </a:t>
            </a:r>
            <a:r>
              <a:rPr lang="en-US" sz="2800" b="1" dirty="0" smtClean="0"/>
              <a:t>90</a:t>
            </a:r>
            <a:r>
              <a:rPr lang="en-US" sz="2800" dirty="0" smtClean="0"/>
              <a:t> </a:t>
            </a:r>
            <a:r>
              <a:rPr lang="en-US" sz="2800" b="1" dirty="0" smtClean="0"/>
              <a:t>days</a:t>
            </a:r>
          </a:p>
          <a:p>
            <a:r>
              <a:rPr lang="en-US" sz="2800" dirty="0" smtClean="0"/>
              <a:t>Contracts will be submitted with our negotiated rate</a:t>
            </a:r>
          </a:p>
          <a:p>
            <a:pPr lvl="1"/>
            <a:r>
              <a:rPr lang="en-US" sz="2400" dirty="0" smtClean="0"/>
              <a:t>26% for off-campus awards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0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 Contacts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Pamela Zgorski, Program Specialist HRMS, VA Maryland Health Care System 410-642-2411 ext. 5201, </a:t>
            </a:r>
            <a:r>
              <a:rPr lang="en-US" dirty="0" smtClean="0">
                <a:hlinkClick r:id="rId2"/>
              </a:rPr>
              <a:t>pamela.Zgorski@va.gov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Carol Roberts, Administrative Officer, VA Research and Development, Baltimore VA Medical Center, 410-605-7000 ext. 6706, </a:t>
            </a:r>
            <a:r>
              <a:rPr lang="en-US" u="sng" dirty="0" smtClean="0">
                <a:solidFill>
                  <a:schemeClr val="tx2"/>
                </a:solidFill>
              </a:rPr>
              <a:t>carol</a:t>
            </a:r>
            <a:r>
              <a:rPr lang="en-US" u="sng" dirty="0" smtClean="0">
                <a:solidFill>
                  <a:schemeClr val="tx2"/>
                </a:solidFill>
                <a:hlinkClick r:id="rId3"/>
              </a:rPr>
              <a:t>.r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oberts3@va.gov</a:t>
            </a:r>
            <a:r>
              <a:rPr lang="en-US" dirty="0" smtClean="0">
                <a:solidFill>
                  <a:schemeClr val="tx2"/>
                </a:solidFill>
              </a:rPr>
              <a:t>. 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8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Questions?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65736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 Updates</a:t>
            </a:r>
            <a:br>
              <a:rPr lang="en-US" b="1" dirty="0" smtClean="0"/>
            </a:br>
            <a:r>
              <a:rPr lang="en-US" b="1" dirty="0" smtClean="0"/>
              <a:t>2nd Quarter 2016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19, 2016</a:t>
            </a:r>
          </a:p>
          <a:p>
            <a:r>
              <a:rPr lang="en-US" dirty="0" smtClean="0"/>
              <a:t>2:30 – 4:00 pm</a:t>
            </a:r>
          </a:p>
        </p:txBody>
      </p:sp>
    </p:spTree>
    <p:extLst>
      <p:ext uri="{BB962C8B-B14F-4D97-AF65-F5344CB8AC3E}">
        <p14:creationId xmlns:p14="http://schemas.microsoft.com/office/powerpoint/2010/main" val="1204640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forum that will allow all UMB personnel to search for answers to their questions and/or receive an answer to a question that has never been asked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2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Participant Payment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Updated to incorporate recent changes</a:t>
            </a:r>
          </a:p>
          <a:p>
            <a:pPr lvl="1"/>
            <a:r>
              <a:rPr lang="en-US" dirty="0" smtClean="0"/>
              <a:t>Requirement to show 4862 activity on projects where cash or gift cards were previously expensed</a:t>
            </a:r>
          </a:p>
          <a:p>
            <a:pPr lvl="1"/>
            <a:r>
              <a:rPr lang="en-US" dirty="0" smtClean="0"/>
              <a:t>Physical safeguarding of cash or giftcards</a:t>
            </a:r>
          </a:p>
          <a:p>
            <a:pPr lvl="2"/>
            <a:r>
              <a:rPr lang="en-US" dirty="0" smtClean="0"/>
              <a:t>Lockboxes or safes with combination locks that can be changed when personnel changes</a:t>
            </a:r>
          </a:p>
          <a:p>
            <a:pPr lvl="2"/>
            <a:r>
              <a:rPr lang="en-US" dirty="0" smtClean="0"/>
              <a:t>Limiting access to cash/GCs to 1 person but have multiple people with cash/GCs</a:t>
            </a:r>
          </a:p>
          <a:p>
            <a:pPr lvl="1"/>
            <a:r>
              <a:rPr lang="en-US" dirty="0" smtClean="0"/>
              <a:t>Availability of Gift Card System (GCS)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4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eSuRF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eSuRF will be shutting down on June 1, 2016.</a:t>
            </a:r>
          </a:p>
          <a:p>
            <a:r>
              <a:rPr lang="en-US" dirty="0" smtClean="0"/>
              <a:t>Campus will be required to use the electronic Subaward Request Form.</a:t>
            </a:r>
          </a:p>
          <a:p>
            <a:r>
              <a:rPr lang="en-US" dirty="0" smtClean="0"/>
              <a:t>Scope of Work and Budgets will be required for all actions.  </a:t>
            </a:r>
          </a:p>
          <a:p>
            <a:r>
              <a:rPr lang="en-US" dirty="0" smtClean="0"/>
              <a:t>Subaward Request form can be accessed at SPA’s website under SPA forms.</a:t>
            </a:r>
          </a:p>
          <a:p>
            <a:r>
              <a:rPr lang="en-US" dirty="0" smtClean="0"/>
              <a:t>We are also now providing a Subaward Budget template form.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0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Kuali Coeus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NIH Form Set D should be put into production this weekend (5/21/2016).  Unless problems arise.</a:t>
            </a:r>
          </a:p>
          <a:p>
            <a:r>
              <a:rPr lang="en-US" dirty="0" smtClean="0"/>
              <a:t>Proposals that involve other Schools or Department personnel:</a:t>
            </a:r>
          </a:p>
          <a:p>
            <a:pPr lvl="1"/>
            <a:r>
              <a:rPr lang="en-US" dirty="0" smtClean="0"/>
              <a:t>Provide View Access to the Administrator and Dean’s office for the Key Person; or</a:t>
            </a:r>
          </a:p>
          <a:p>
            <a:pPr lvl="1"/>
            <a:r>
              <a:rPr lang="en-US" dirty="0" smtClean="0"/>
              <a:t>Require routing of all Key Personnel; or</a:t>
            </a:r>
          </a:p>
          <a:p>
            <a:pPr lvl="1"/>
            <a:r>
              <a:rPr lang="en-US" dirty="0" smtClean="0"/>
              <a:t>Require a new DRIF form to be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72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When routing proposals that have corporate sponsors, there are only four choices for activity type</a:t>
            </a:r>
          </a:p>
          <a:p>
            <a:pPr lvl="1"/>
            <a:r>
              <a:rPr lang="en-US" sz="2000" dirty="0" smtClean="0"/>
              <a:t>Corporate Research		- CME Corporate</a:t>
            </a:r>
          </a:p>
          <a:p>
            <a:pPr lvl="1"/>
            <a:r>
              <a:rPr lang="en-US" sz="2000" dirty="0" smtClean="0"/>
              <a:t>Corporate Clinical Trial		-Corporate Other Activities</a:t>
            </a:r>
          </a:p>
          <a:p>
            <a:r>
              <a:rPr lang="en-US" sz="2400" dirty="0" smtClean="0"/>
              <a:t>Please, please use the Team Emails when communicating with SPA, unless an action has been triaged and you know </a:t>
            </a:r>
            <a:r>
              <a:rPr lang="en-US" sz="2400" dirty="0" smtClean="0"/>
              <a:t>the </a:t>
            </a:r>
            <a:r>
              <a:rPr lang="en-US" sz="2400" dirty="0" smtClean="0"/>
              <a:t>SPA person that is working on that action.</a:t>
            </a:r>
          </a:p>
          <a:p>
            <a:r>
              <a:rPr lang="en-US" sz="2400" dirty="0" smtClean="0"/>
              <a:t>You must use the </a:t>
            </a:r>
            <a:r>
              <a:rPr lang="en-US" sz="2400" dirty="0" err="1" smtClean="0"/>
              <a:t>Subrecipient</a:t>
            </a:r>
            <a:r>
              <a:rPr lang="en-US" sz="2400" dirty="0" smtClean="0"/>
              <a:t> </a:t>
            </a:r>
            <a:r>
              <a:rPr lang="en-US" sz="2400" dirty="0" smtClean="0"/>
              <a:t>Commitment Form if you have a subrecipient within your proposal. SPA staff have been given instructions to hold your proposal until the form is in KC.</a:t>
            </a:r>
          </a:p>
          <a:p>
            <a:r>
              <a:rPr lang="en-US" sz="2400" dirty="0" smtClean="0"/>
              <a:t>Getting your Proposals in early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5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SPAC Updates</a:t>
            </a:r>
            <a:br>
              <a:rPr lang="en-US" b="1" dirty="0" smtClean="0"/>
            </a:br>
            <a:r>
              <a:rPr lang="en-US" b="1" dirty="0" smtClean="0"/>
              <a:t>2nd Quarter 2016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19, 2016</a:t>
            </a:r>
            <a:endParaRPr lang="en-US" dirty="0"/>
          </a:p>
          <a:p>
            <a:r>
              <a:rPr lang="en-US" dirty="0"/>
              <a:t>2:30 – 4 pm</a:t>
            </a:r>
          </a:p>
          <a:p>
            <a:r>
              <a:rPr lang="en-US" dirty="0"/>
              <a:t>Pharmacy Hall: </a:t>
            </a:r>
            <a:r>
              <a:rPr lang="en-US" dirty="0" smtClean="0"/>
              <a:t>N203 </a:t>
            </a:r>
            <a:r>
              <a:rPr lang="en-US" dirty="0"/>
              <a:t>Lecture Hall</a:t>
            </a:r>
          </a:p>
        </p:txBody>
      </p:sp>
    </p:spTree>
    <p:extLst>
      <p:ext uri="{BB962C8B-B14F-4D97-AF65-F5344CB8AC3E}">
        <p14:creationId xmlns:p14="http://schemas.microsoft.com/office/powerpoint/2010/main" val="150469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17 Fringe Benefit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5900"/>
              </p:ext>
            </p:extLst>
          </p:nvPr>
        </p:nvGraphicFramePr>
        <p:xfrm>
          <a:off x="657225" y="1552573"/>
          <a:ext cx="7848600" cy="485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4490"/>
                <a:gridCol w="3079684"/>
                <a:gridCol w="1068697"/>
                <a:gridCol w="869829"/>
                <a:gridCol w="1485900"/>
              </a:tblGrid>
              <a:tr h="5334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Apply to Accounts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FY16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Finalized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FY17+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Finalized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Fringe Account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Faculty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1011 – Faculty 9/10 Month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23.4%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26.4%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2790 - Fringe Rate Faculty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1012 – Faculty 12 Month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Staff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1013 – Exempt Staff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35.1%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40.9%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2791 - Fringe Rate Staff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1014 - Non-exempt Staff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row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Legislated Benefit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2071 – Faculty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8.4%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8.5%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2793 - Fringe Rate Legislated Benefit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2072 - Exempt Staff (C1)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2073 – Non-exempt Staff (C1)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2074 - College Work Study (CWS) (Summer)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2075 - Student (other than CWS) (Summer)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2080 – Summer Salaries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2110 – Overtime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2120 – Shift Differential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2130 - On-call Pay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Limited Benefit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1021 - Post Docs/Fellows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25.8%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26.1%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2792 – Fringe Rate Limited Benefit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2090 - Contractual Employee (C2)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37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Labor Standards Act (FLSA)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Long awaited new regulations published on Wednesday</a:t>
            </a:r>
          </a:p>
          <a:p>
            <a:r>
              <a:rPr lang="en-US" dirty="0" smtClean="0"/>
              <a:t>Takes effect on December 1, 2016</a:t>
            </a:r>
          </a:p>
          <a:p>
            <a:r>
              <a:rPr lang="en-US" dirty="0"/>
              <a:t>Sets the overtime wage threshold at </a:t>
            </a:r>
            <a:r>
              <a:rPr lang="en-US" dirty="0" smtClean="0"/>
              <a:t>$</a:t>
            </a:r>
            <a:r>
              <a:rPr lang="en-US" dirty="0"/>
              <a:t>47,476 per </a:t>
            </a:r>
            <a:r>
              <a:rPr lang="en-US" dirty="0" smtClean="0"/>
              <a:t>year</a:t>
            </a:r>
          </a:p>
          <a:p>
            <a:r>
              <a:rPr lang="en-US" dirty="0"/>
              <a:t>G</a:t>
            </a:r>
            <a:r>
              <a:rPr lang="en-US" dirty="0" smtClean="0"/>
              <a:t>raduate </a:t>
            </a:r>
            <a:r>
              <a:rPr lang="en-US" dirty="0"/>
              <a:t>and undergraduate students who are engaged in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Exempted from this new regulation because they are in an educational rather than an employment relationship </a:t>
            </a:r>
          </a:p>
          <a:p>
            <a:r>
              <a:rPr lang="en-US" dirty="0"/>
              <a:t>G</a:t>
            </a:r>
            <a:r>
              <a:rPr lang="en-US" dirty="0" smtClean="0"/>
              <a:t>raduate </a:t>
            </a:r>
            <a:r>
              <a:rPr lang="en-US" dirty="0"/>
              <a:t>students whose primary duty is teaching or serving as teaching assistants </a:t>
            </a:r>
            <a:endParaRPr lang="en-US" dirty="0" smtClean="0"/>
          </a:p>
          <a:p>
            <a:pPr lvl="1"/>
            <a:r>
              <a:rPr lang="en-US" dirty="0" smtClean="0"/>
              <a:t>Exempted under the teaching exemption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77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FLSA and Post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Docs were not exempted from the regulation</a:t>
            </a:r>
          </a:p>
          <a:p>
            <a:r>
              <a:rPr lang="en-US" dirty="0" smtClean="0"/>
              <a:t>New threshold is above the first three levels of the NIH NRSA post doc minimums</a:t>
            </a:r>
          </a:p>
          <a:p>
            <a:r>
              <a:rPr lang="en-US" dirty="0" smtClean="0"/>
              <a:t>NIH responded by saying that they were going to increase these minimums so that all were above the new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1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EFP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EFPs are the Employee Funding Profiles in HRMS used when a retroactive pay is effective for pay periods in the prior fiscal year(s)</a:t>
            </a:r>
          </a:p>
          <a:p>
            <a:r>
              <a:rPr lang="en-US" dirty="0" smtClean="0"/>
              <a:t>More to be covered in the Commit Accounting Rollover meeting</a:t>
            </a:r>
          </a:p>
          <a:p>
            <a:pPr lvl="1"/>
            <a:r>
              <a:rPr lang="en-US" dirty="0" smtClean="0"/>
              <a:t>June 2</a:t>
            </a:r>
            <a:r>
              <a:rPr lang="en-US" baseline="30000" dirty="0" smtClean="0"/>
              <a:t>nd</a:t>
            </a:r>
            <a:r>
              <a:rPr lang="en-US" dirty="0" smtClean="0"/>
              <a:t>, 9:00 SON Rm. 140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1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EFP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Exempt Employees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Fix </a:t>
            </a:r>
            <a:r>
              <a:rPr lang="en-US" dirty="0" smtClean="0"/>
              <a:t>EFPs</a:t>
            </a:r>
          </a:p>
          <a:p>
            <a:pPr lvl="1"/>
            <a:r>
              <a:rPr lang="en-US" dirty="0" smtClean="0"/>
              <a:t>All prior year retropays will fall to the PCA</a:t>
            </a:r>
            <a:endParaRPr lang="en-US" dirty="0"/>
          </a:p>
          <a:p>
            <a:r>
              <a:rPr lang="en-US" dirty="0"/>
              <a:t>Non Exempt and </a:t>
            </a:r>
            <a:r>
              <a:rPr lang="en-US" dirty="0" smtClean="0"/>
              <a:t>Hourly</a:t>
            </a:r>
          </a:p>
          <a:p>
            <a:pPr lvl="1"/>
            <a:r>
              <a:rPr lang="en-US" dirty="0" smtClean="0"/>
              <a:t>Fixed EFPs </a:t>
            </a:r>
            <a:r>
              <a:rPr lang="en-US" dirty="0"/>
              <a:t>for </a:t>
            </a:r>
            <a:r>
              <a:rPr lang="en-US" dirty="0" smtClean="0"/>
              <a:t>4 </a:t>
            </a:r>
            <a:r>
              <a:rPr lang="en-US" dirty="0"/>
              <a:t>pay periods of previous fiscal </a:t>
            </a:r>
            <a:r>
              <a:rPr lang="en-US" dirty="0" smtClean="0"/>
              <a:t>year to accommodate retropays resulting from timesheet completion</a:t>
            </a:r>
          </a:p>
          <a:p>
            <a:pPr lvl="1"/>
            <a:r>
              <a:rPr lang="en-US" dirty="0" smtClean="0"/>
              <a:t>Retropays going back more than 4 pay periods will fall to PCA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59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effort forms are due Tuesday, May 24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56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Participant Payment Procedures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3" y="1586288"/>
            <a:ext cx="7913294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06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will be available on SPA and SPAC websites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Thanks for joining us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 descr="Kid Questi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67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FY16 Year End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FY16 PUR01 requisitions will not be approved after tomorrow (5/20)- they will be recycled with instructions to submit as a FY17 requisition</a:t>
            </a:r>
          </a:p>
          <a:p>
            <a:r>
              <a:rPr lang="en-US" dirty="0" smtClean="0"/>
              <a:t>FY16 PUR02 requisitions will not be approved after Wednesday, June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If you have an emergency FY16 procurement you must contact Joe Evans and he will instruct Fin Services as to whether we can approve it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3768" y="3239589"/>
            <a:ext cx="718026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baseline="30000" dirty="0" smtClean="0">
                <a:ea typeface="Tahoma" pitchFamily="34" charset="0"/>
                <a:cs typeface="Tahoma" pitchFamily="34" charset="0"/>
              </a:rPr>
              <a:t/>
            </a:r>
            <a:br>
              <a:rPr lang="en-US" b="1" baseline="30000" dirty="0" smtClean="0">
                <a:ea typeface="Tahoma" pitchFamily="34" charset="0"/>
                <a:cs typeface="Tahoma" pitchFamily="34" charset="0"/>
              </a:rPr>
            </a:br>
            <a:r>
              <a:rPr lang="en-US" b="1" baseline="30000" dirty="0">
                <a:ea typeface="Tahoma" pitchFamily="34" charset="0"/>
                <a:cs typeface="Tahoma" pitchFamily="34" charset="0"/>
              </a:rPr>
              <a:t/>
            </a:r>
            <a:br>
              <a:rPr lang="en-US" b="1" baseline="30000" dirty="0">
                <a:ea typeface="Tahoma" pitchFamily="34" charset="0"/>
                <a:cs typeface="Tahoma" pitchFamily="34" charset="0"/>
              </a:rPr>
            </a:b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864" y="2595154"/>
            <a:ext cx="763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e</a:t>
            </a:r>
            <a:r>
              <a:rPr lang="en-US" sz="3200" b="1" dirty="0" smtClean="0"/>
              <a:t>UMB Financials Replacement Project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58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857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e</a:t>
            </a:r>
            <a:r>
              <a:rPr lang="en-US" sz="2800" dirty="0" smtClean="0"/>
              <a:t>UMB Financials/RAVEN – live since 3/23/06</a:t>
            </a:r>
          </a:p>
          <a:p>
            <a:r>
              <a:rPr lang="en-US" sz="2800" dirty="0" smtClean="0"/>
              <a:t>Upgraded/Modified/ Enhanced/Customized the System to support our ever evolving needs – cost sharing, new FB model, Project Year to Date Salary Encumbrance to name a few</a:t>
            </a:r>
          </a:p>
          <a:p>
            <a:r>
              <a:rPr lang="en-US" sz="2800" dirty="0" smtClean="0"/>
              <a:t>Times are changing…</a:t>
            </a:r>
          </a:p>
          <a:p>
            <a:pPr lvl="1"/>
            <a:r>
              <a:rPr lang="en-US" sz="2400" dirty="0" smtClean="0"/>
              <a:t>Market data indicates a move to new computing models </a:t>
            </a:r>
          </a:p>
          <a:p>
            <a:pPr lvl="1"/>
            <a:r>
              <a:rPr lang="en-US" sz="2400" dirty="0" smtClean="0"/>
              <a:t>Mobile workforce pressures</a:t>
            </a:r>
          </a:p>
          <a:p>
            <a:pPr lvl="1"/>
            <a:r>
              <a:rPr lang="en-US" sz="2400" dirty="0" smtClean="0"/>
              <a:t>Cost/Budget constraints</a:t>
            </a:r>
          </a:p>
          <a:p>
            <a:pPr lvl="1"/>
            <a:r>
              <a:rPr lang="en-US" sz="2400" dirty="0" smtClean="0"/>
              <a:t>The need for better, more timely information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four too’s – Big, Slow, Complex, Expensive</a:t>
            </a:r>
          </a:p>
          <a:p>
            <a:r>
              <a:rPr lang="en-US" dirty="0" smtClean="0"/>
              <a:t>All on-premise ERP provides are de-investing in product develop</a:t>
            </a:r>
          </a:p>
          <a:p>
            <a:r>
              <a:rPr lang="en-US" dirty="0" smtClean="0"/>
              <a:t>The rent vs. buy movement is the new model</a:t>
            </a:r>
          </a:p>
          <a:p>
            <a:r>
              <a:rPr lang="en-US" dirty="0" smtClean="0"/>
              <a:t>Cloud computing is now 1</a:t>
            </a:r>
            <a:r>
              <a:rPr lang="en-US" baseline="30000" dirty="0" smtClean="0"/>
              <a:t>st</a:t>
            </a:r>
            <a:r>
              <a:rPr lang="en-US" dirty="0" smtClean="0"/>
              <a:t> choice for most institutions</a:t>
            </a:r>
          </a:p>
          <a:p>
            <a:r>
              <a:rPr lang="en-US" dirty="0" smtClean="0"/>
              <a:t>Costs – capital to operating  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Project Target Timeline</a:t>
            </a:r>
            <a:endParaRPr lang="en-US" sz="3600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457200" y="1600200"/>
            <a:ext cx="8229600" cy="4525963"/>
            <a:chOff x="228600" y="1066800"/>
            <a:chExt cx="8447585" cy="4419600"/>
          </a:xfrm>
        </p:grpSpPr>
        <p:grpSp>
          <p:nvGrpSpPr>
            <p:cNvPr id="5" name="Group 107"/>
            <p:cNvGrpSpPr/>
            <p:nvPr/>
          </p:nvGrpSpPr>
          <p:grpSpPr>
            <a:xfrm>
              <a:off x="5105400" y="1066800"/>
              <a:ext cx="3327289" cy="1074379"/>
              <a:chOff x="5181600" y="1371600"/>
              <a:chExt cx="3327289" cy="1074379"/>
            </a:xfrm>
          </p:grpSpPr>
          <p:cxnSp>
            <p:nvCxnSpPr>
              <p:cNvPr id="36" name="Straight Connector 2"/>
              <p:cNvCxnSpPr/>
              <p:nvPr/>
            </p:nvCxnSpPr>
            <p:spPr>
              <a:xfrm>
                <a:off x="5791200" y="1752600"/>
                <a:ext cx="2057400" cy="1"/>
              </a:xfrm>
              <a:prstGeom prst="line">
                <a:avLst/>
              </a:prstGeom>
              <a:ln w="952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324600" y="1371600"/>
                <a:ext cx="923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FY 2016</a:t>
                </a: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62800" y="1524000"/>
                <a:ext cx="21993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8000" y="1524000"/>
                <a:ext cx="219932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050" dirty="0" smtClean="0"/>
              </a:p>
              <a:p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181600" y="1905000"/>
                <a:ext cx="1905001" cy="54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          Award Contract </a:t>
                </a:r>
              </a:p>
              <a:p>
                <a:r>
                  <a:rPr lang="en-US" sz="800" dirty="0" smtClean="0"/>
                  <a:t>IT Consulting for Req. Analysis </a:t>
                </a:r>
              </a:p>
              <a:p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48600" y="1617820"/>
                <a:ext cx="66028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Jun 30</a:t>
                </a:r>
                <a:endParaRPr 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284330" y="1617820"/>
                <a:ext cx="50687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May 1</a:t>
                </a:r>
                <a:endParaRPr lang="en-US" sz="1000" dirty="0"/>
              </a:p>
            </p:txBody>
          </p:sp>
          <p:cxnSp>
            <p:nvCxnSpPr>
              <p:cNvPr id="43" name="Straight Connector 42"/>
              <p:cNvCxnSpPr>
                <a:endCxn id="44" idx="0"/>
              </p:cNvCxnSpPr>
              <p:nvPr/>
            </p:nvCxnSpPr>
            <p:spPr>
              <a:xfrm flipH="1">
                <a:off x="6019800" y="1800999"/>
                <a:ext cx="478966" cy="104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181600" y="1905000"/>
                <a:ext cx="16764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934201" y="1905000"/>
                <a:ext cx="1041290" cy="381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/>
                  <a:t>Gather Requirements..</a:t>
                </a:r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28600" y="4572000"/>
              <a:ext cx="6351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Jul 2017</a:t>
              </a:r>
              <a:endParaRPr lang="en-US" sz="1050" dirty="0"/>
            </a:p>
          </p:txBody>
        </p:sp>
        <p:grpSp>
          <p:nvGrpSpPr>
            <p:cNvPr id="7" name="Group 118"/>
            <p:cNvGrpSpPr/>
            <p:nvPr/>
          </p:nvGrpSpPr>
          <p:grpSpPr>
            <a:xfrm>
              <a:off x="838200" y="4191000"/>
              <a:ext cx="7837985" cy="1295400"/>
              <a:chOff x="838200" y="4114800"/>
              <a:chExt cx="7837985" cy="1295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838200" y="4724400"/>
                <a:ext cx="7061090" cy="0"/>
              </a:xfrm>
              <a:prstGeom prst="line">
                <a:avLst/>
              </a:prstGeom>
              <a:ln w="952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3886200" y="4114800"/>
                <a:ext cx="9236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FY 2018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001000" y="4572000"/>
                <a:ext cx="67518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Jun 2018</a:t>
                </a:r>
                <a:endParaRPr lang="en-US" sz="1050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838200" y="5181600"/>
                <a:ext cx="5105400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5-Point Star 30"/>
              <p:cNvSpPr/>
              <p:nvPr/>
            </p:nvSpPr>
            <p:spPr>
              <a:xfrm>
                <a:off x="6096000" y="5105400"/>
                <a:ext cx="533400" cy="304800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19800" y="4876800"/>
                <a:ext cx="6994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Go -Live</a:t>
                </a:r>
                <a:endParaRPr lang="en-US" sz="12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05000" y="4800600"/>
                <a:ext cx="2358338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b="1" dirty="0" smtClean="0"/>
                  <a:t>Continue Cloud Finance Deployment… </a:t>
                </a:r>
                <a:endParaRPr lang="en-US" sz="1050" b="1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62400" y="4419600"/>
                <a:ext cx="73770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/>
                  <a:t>Jan 2018</a:t>
                </a:r>
                <a:endParaRPr lang="en-US" sz="12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838200" y="4800600"/>
                <a:ext cx="0" cy="4064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08"/>
            <p:cNvGrpSpPr/>
            <p:nvPr/>
          </p:nvGrpSpPr>
          <p:grpSpPr>
            <a:xfrm>
              <a:off x="228600" y="2286000"/>
              <a:ext cx="8371385" cy="1447800"/>
              <a:chOff x="152400" y="2438400"/>
              <a:chExt cx="8371385" cy="144780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762000" y="3124200"/>
                <a:ext cx="4191000" cy="0"/>
              </a:xfrm>
              <a:prstGeom prst="line">
                <a:avLst/>
              </a:prstGeom>
              <a:ln w="952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52400" y="2971800"/>
                <a:ext cx="63511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Jul 2016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810000" y="2438400"/>
                <a:ext cx="9236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FY 2017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48600" y="2971800"/>
                <a:ext cx="67518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Jun 2017</a:t>
                </a:r>
                <a:endParaRPr lang="en-US" sz="105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29200" y="3352800"/>
                <a:ext cx="31242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Start Implementation of Cloud Finance Deployment        </a:t>
                </a:r>
                <a:endParaRPr lang="en-US" sz="105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38200" y="2819400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Aug</a:t>
                </a:r>
                <a:endParaRPr lang="en-US" sz="105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886200" y="2819400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Jan 2017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371600" y="2819400"/>
                <a:ext cx="4603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Sept </a:t>
                </a:r>
                <a:endParaRPr lang="en-US" sz="105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0800" y="2819400"/>
                <a:ext cx="57099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Nov</a:t>
                </a:r>
                <a:endParaRPr lang="en-US" sz="1050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876800" y="3124200"/>
                <a:ext cx="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876800" y="3886200"/>
                <a:ext cx="29718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12" idx="1"/>
              </p:cNvCxnSpPr>
              <p:nvPr/>
            </p:nvCxnSpPr>
            <p:spPr>
              <a:xfrm flipV="1">
                <a:off x="4876800" y="3098758"/>
                <a:ext cx="2971800" cy="25442"/>
              </a:xfrm>
              <a:prstGeom prst="line">
                <a:avLst/>
              </a:prstGeom>
              <a:ln w="9525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1981200" y="2819400"/>
                <a:ext cx="38343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50" dirty="0" smtClean="0"/>
                  <a:t>Oct</a:t>
                </a:r>
                <a:endParaRPr lang="en-US" sz="105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76600" y="2819400"/>
                <a:ext cx="4010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Dec</a:t>
                </a:r>
                <a:endParaRPr lang="en-US" sz="1050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62000" y="3276600"/>
                <a:ext cx="1066800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Gather Requirements… 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05000" y="3276600"/>
                <a:ext cx="259558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Issue RFP/Evaluate Responses/Make Award/Contracting</a:t>
                </a:r>
                <a:endParaRPr lang="en-US" sz="1000" b="1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905000" y="3505200"/>
                <a:ext cx="2971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905000" y="3505200"/>
                <a:ext cx="3060892" cy="330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Phase 0 implementation planning, assemble teams, </a:t>
                </a:r>
              </a:p>
              <a:p>
                <a:r>
                  <a:rPr lang="en-US" sz="800" b="1" dirty="0" smtClean="0"/>
                  <a:t> finalize scope, approach and conversion strategies etc</a:t>
                </a:r>
                <a:endParaRPr lang="en-US" sz="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066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10646</TotalTime>
  <Words>1954</Words>
  <Application>Microsoft Macintosh PowerPoint</Application>
  <PresentationFormat>On-screen Show (4:3)</PresentationFormat>
  <Paragraphs>304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SPA/SPAC UPDATE MEETING </vt:lpstr>
      <vt:lpstr>TODAY’S AGENDA</vt:lpstr>
      <vt:lpstr>Study Participant Payment Procedures</vt:lpstr>
      <vt:lpstr>Study Participant Payment Procedures</vt:lpstr>
      <vt:lpstr>FY16 Year End deadlines</vt:lpstr>
      <vt:lpstr>    </vt:lpstr>
      <vt:lpstr>Why ?</vt:lpstr>
      <vt:lpstr>Why?</vt:lpstr>
      <vt:lpstr>Project Target Timeline</vt:lpstr>
      <vt:lpstr>SPA/SPAC Updates 2nd Quarter 2016</vt:lpstr>
      <vt:lpstr>SPA Personnel</vt:lpstr>
      <vt:lpstr>SPAC New Staff</vt:lpstr>
      <vt:lpstr>SPA/SPAC School/department assignment change</vt:lpstr>
      <vt:lpstr>New Assignments</vt:lpstr>
      <vt:lpstr>SPAC ORGANIZATION CHART</vt:lpstr>
      <vt:lpstr>State Agency Issues</vt:lpstr>
      <vt:lpstr>State Agency Issues – DBM Approval</vt:lpstr>
      <vt:lpstr>Update on VA IPAs &amp; Contracts</vt:lpstr>
      <vt:lpstr>VA IPA Training Highlights</vt:lpstr>
      <vt:lpstr>VA IPA Training Highlights continue…</vt:lpstr>
      <vt:lpstr>VA IPA Training Highlights continue….</vt:lpstr>
      <vt:lpstr>VA IPA Lead Times &amp; Suggestions</vt:lpstr>
      <vt:lpstr>VA IPA Temporary Project Ids</vt:lpstr>
      <vt:lpstr>IPA Suggestions</vt:lpstr>
      <vt:lpstr>VA Contracts</vt:lpstr>
      <vt:lpstr>VA Contacts</vt:lpstr>
      <vt:lpstr>PowerPoint Presentation</vt:lpstr>
      <vt:lpstr>SPA Updates 2nd Quarter 2016</vt:lpstr>
      <vt:lpstr>Research Matters</vt:lpstr>
      <vt:lpstr>eSuRF</vt:lpstr>
      <vt:lpstr>Kuali Coeus</vt:lpstr>
      <vt:lpstr>Reminders</vt:lpstr>
      <vt:lpstr>SPAC Updates 2nd Quarter 2016</vt:lpstr>
      <vt:lpstr>FY 17 Fringe Benefit Rates</vt:lpstr>
      <vt:lpstr>Fair Labor Standards Act (FLSA)</vt:lpstr>
      <vt:lpstr>FLSA and Post Docs</vt:lpstr>
      <vt:lpstr>Fixed EFP Changes</vt:lpstr>
      <vt:lpstr>Fixed EFP Changes</vt:lpstr>
      <vt:lpstr>SPAC Reminders</vt:lpstr>
      <vt:lpstr>Final Notes</vt:lpstr>
      <vt:lpstr>Questions?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Office of Research &amp; Development</cp:lastModifiedBy>
  <cp:revision>439</cp:revision>
  <cp:lastPrinted>2015-11-19T15:25:31Z</cp:lastPrinted>
  <dcterms:created xsi:type="dcterms:W3CDTF">2011-07-11T15:55:14Z</dcterms:created>
  <dcterms:modified xsi:type="dcterms:W3CDTF">2016-05-19T21:15:41Z</dcterms:modified>
</cp:coreProperties>
</file>