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1" r:id="rId2"/>
  </p:sldMasterIdLst>
  <p:sldIdLst>
    <p:sldId id="256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E5F75-846F-7674-AC5A-5F650775D0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5826" y="3075221"/>
            <a:ext cx="9144000" cy="71660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3574D9-926B-DF05-26D1-515B9E59D8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5826" y="3979725"/>
            <a:ext cx="9144000" cy="512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DFB831-4635-ED58-EDE8-792374C199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49205" y="6667848"/>
            <a:ext cx="673370" cy="1048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1A434-08B7-A047-B63D-9B0FBF6F107B}" type="datetimeFigureOut">
              <a:rPr lang="en-US" smtClean="0"/>
              <a:t>10/31/23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FAF034-B626-E066-EBC6-B83CFFB87C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653131" y="6662879"/>
            <a:ext cx="3138407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2342A2-3F17-AC56-E21C-58647C24AC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56066" y="6662879"/>
            <a:ext cx="1028700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80C64-864A-0446-A2E1-94AC2ACBA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425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2FAC9-F1B0-0101-655D-58C100731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A052CB-ECAB-29D3-4D51-06A13A910F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CD081E-78D6-6FCC-C22F-A12195E826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49205" y="6667848"/>
            <a:ext cx="673370" cy="1048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1A434-08B7-A047-B63D-9B0FBF6F107B}" type="datetimeFigureOut">
              <a:rPr lang="en-US" smtClean="0"/>
              <a:t>10/31/23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8F7F28-6C80-8AA8-E290-1D9E1F2C3F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653131" y="6662879"/>
            <a:ext cx="3138407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1ABEAC-AF72-4F30-CBF3-12FD3CE384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56066" y="6662879"/>
            <a:ext cx="1028700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80C64-864A-0446-A2E1-94AC2ACBA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560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3028E1-A0C1-9B8A-0240-E3E7F2FFA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15159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232BF6-1066-B04C-DBB0-DAB1BB1FA0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70804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92376F-8B58-27EE-0CE2-F994A3ECE2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49205" y="6667848"/>
            <a:ext cx="673370" cy="1048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1A434-08B7-A047-B63D-9B0FBF6F107B}" type="datetimeFigureOut">
              <a:rPr lang="en-US" smtClean="0"/>
              <a:t>10/31/23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59DC13-6ADD-662A-1391-E88D02AD29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653131" y="6662879"/>
            <a:ext cx="3138407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619913-53E0-8C5B-A0C9-25826575C0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56066" y="6662879"/>
            <a:ext cx="1028700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80C64-864A-0446-A2E1-94AC2ACBA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678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18B4D-FEBA-B15B-EA96-ED71A3E11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7A8ABE-E3B6-0E66-ACD5-D27D5C04D5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B3DB82-9383-02DD-A8B1-ACC1C9B9B3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49205" y="6667848"/>
            <a:ext cx="673370" cy="1048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1A434-08B7-A047-B63D-9B0FBF6F107B}" type="datetimeFigureOut">
              <a:rPr lang="en-US" smtClean="0"/>
              <a:t>10/31/23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81C0B3-BB62-5A50-B655-7B747EDFC8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653131" y="6662879"/>
            <a:ext cx="3138407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F79E7E-44A4-0C20-9997-5C472CCE95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56066" y="6662879"/>
            <a:ext cx="1028700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80C64-864A-0446-A2E1-94AC2ACBA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774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and red card with white text&#10;&#10;Description automatically generated">
            <a:extLst>
              <a:ext uri="{FF2B5EF4-FFF2-40B4-BE49-F238E27FC236}">
                <a16:creationId xmlns:a16="http://schemas.microsoft.com/office/drawing/2014/main" id="{39C0973A-DAD4-ACBB-0875-77D145E504A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2F8296-162C-86E0-CCD3-260679B28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20887"/>
            <a:ext cx="10515600" cy="6519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D2FF8C-F678-BD52-CD0B-1E20EEF67C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907738"/>
            <a:ext cx="6894443" cy="19678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E80337-BE24-74E8-0388-D82E83A620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72649" y="6657908"/>
            <a:ext cx="849926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1A434-08B7-A047-B63D-9B0FBF6F107B}" type="datetimeFigureOut">
              <a:rPr lang="en-US" smtClean="0"/>
              <a:t>10/31/23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A47148-DE65-ED9B-C6D1-C695837A9E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653131" y="6662879"/>
            <a:ext cx="3138407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71BBDC-18AA-8927-24D1-DBD8A8FABE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56066" y="6662879"/>
            <a:ext cx="1028700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80C64-864A-0446-A2E1-94AC2ACBA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98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white background with black text&#10;&#10;Description automatically generated">
            <a:extLst>
              <a:ext uri="{FF2B5EF4-FFF2-40B4-BE49-F238E27FC236}">
                <a16:creationId xmlns:a16="http://schemas.microsoft.com/office/drawing/2014/main" id="{41782D7A-AF2E-34AE-98D7-C659FDBF3D1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A30F39-15EA-E2F8-85C7-4CA794938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60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238923-DA84-D849-9B67-5A90FF0988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04101"/>
            <a:ext cx="10515600" cy="1893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3A6E8-1CB5-9FF1-D58A-6E467AAFBE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93875" y="6657910"/>
            <a:ext cx="1028700" cy="1148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1A434-08B7-A047-B63D-9B0FBF6F107B}" type="datetimeFigureOut">
              <a:rPr lang="en-US" smtClean="0"/>
              <a:t>10/31/23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509E28-8B1E-5E9C-FD43-F8F005ED72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653131" y="6662879"/>
            <a:ext cx="3138407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114C6-564F-329C-C75E-ED98323F8F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56066" y="6662879"/>
            <a:ext cx="1028700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80C64-864A-0446-A2E1-94AC2ACBA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10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27FC8-1CFB-2A02-5825-79B22C18E6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1944A2-D588-BD92-59D1-4AF791C2E3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29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B0327-2DC2-AFC1-2702-EFC9AF57DD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702BE1-7517-2A88-B2EC-8C4530A9D0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1305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Custom Design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Bower, Julie</dc:creator>
  <cp:lastModifiedBy>Bower, Julie</cp:lastModifiedBy>
  <cp:revision>4</cp:revision>
  <dcterms:created xsi:type="dcterms:W3CDTF">2023-08-30T20:05:52Z</dcterms:created>
  <dcterms:modified xsi:type="dcterms:W3CDTF">2023-10-31T16:01:46Z</dcterms:modified>
</cp:coreProperties>
</file>