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1"/>
    <p:restoredTop sz="94694"/>
  </p:normalViewPr>
  <p:slideViewPr>
    <p:cSldViewPr snapToGrid="0">
      <p:cViewPr>
        <p:scale>
          <a:sx n="125" d="100"/>
          <a:sy n="125" d="100"/>
        </p:scale>
        <p:origin x="5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ribbo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502E40E-B75E-A47C-D62D-314D69B20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4570ECF6-B982-B6C2-5984-82B54B368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5811" y="238471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ribbo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15F09FE-F3AD-A7DC-A852-8E585DB0B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7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90700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17F90090-276D-8AD5-D3AA-4AAFCF2F64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5811" y="238471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67A4F658-E370-D25B-0623-F86B9237B3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99" y="33534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782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289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2C93A659-75CF-5836-6B96-501CA1054F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9795" y="5600549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ircle, white, design&#10;&#10;Description automatically generated">
            <a:extLst>
              <a:ext uri="{FF2B5EF4-FFF2-40B4-BE49-F238E27FC236}">
                <a16:creationId xmlns:a16="http://schemas.microsoft.com/office/drawing/2014/main" id="{2AFD67AC-2174-B828-7B03-A372687CD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2A3C5609-6D80-7F36-5F5C-27DC73D53C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905256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ite, yellow, design&#10;&#10;Description automatically generated">
            <a:extLst>
              <a:ext uri="{FF2B5EF4-FFF2-40B4-BE49-F238E27FC236}">
                <a16:creationId xmlns:a16="http://schemas.microsoft.com/office/drawing/2014/main" id="{BBDD30B3-BF0E-7F19-A5A0-CF43D62C8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2DF20567-A531-E1FA-0797-6BA028E28F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38500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E255E0E-6993-B2E1-BF00-B6292A84C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13D26ADF-9642-CB9B-8267-62E507535E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225148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EFC452EA-1834-D285-868B-474204535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122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741E093C-82B4-400B-18AD-3BA0FDDA97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4799" y="583562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circle, white, design&#10;&#10;Description automatically generated">
            <a:extLst>
              <a:ext uri="{FF2B5EF4-FFF2-40B4-BE49-F238E27FC236}">
                <a16:creationId xmlns:a16="http://schemas.microsoft.com/office/drawing/2014/main" id="{BE003A35-CF12-8FD5-5A10-72D3DE656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7729330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8B54CE7B-AB0B-6DB4-A9D7-1AFEBF5A8D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9795" y="5619267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ed, circle, screenshot, design&#10;&#10;Description automatically generated">
            <a:extLst>
              <a:ext uri="{FF2B5EF4-FFF2-40B4-BE49-F238E27FC236}">
                <a16:creationId xmlns:a16="http://schemas.microsoft.com/office/drawing/2014/main" id="{023A2900-50A9-DB52-A549-A4E9874D4C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4E658221-81F4-F599-9CF5-BCF6D265F6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1759" y="555114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ack and white, design&#10;&#10;Description automatically generated">
            <a:extLst>
              <a:ext uri="{FF2B5EF4-FFF2-40B4-BE49-F238E27FC236}">
                <a16:creationId xmlns:a16="http://schemas.microsoft.com/office/drawing/2014/main" id="{F38AB4B7-8B2A-69E1-DD29-5BCC93972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18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8959F993-E2B3-5349-79CC-100E7F5F7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019" y="400050"/>
            <a:ext cx="2349115" cy="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ite, black and white, design&#10;&#10;Description automatically generated">
            <a:extLst>
              <a:ext uri="{FF2B5EF4-FFF2-40B4-BE49-F238E27FC236}">
                <a16:creationId xmlns:a16="http://schemas.microsoft.com/office/drawing/2014/main" id="{D5BD6AAE-3C11-4E2A-390D-BFC0E6C060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D2C59272-A3F3-AD0F-49F8-BF5C383593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69506" y="5564843"/>
            <a:ext cx="2349115" cy="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DE10A667-8966-E1D3-563F-BED2C0E7B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349B4DFA-963F-F861-3DE8-21F3BF47C3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578" y="5765731"/>
            <a:ext cx="2129968" cy="8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ainbow, colorfulness, nature&#10;&#10;Description automatically generated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3DB75782-0E77-1FCC-5D42-FCC61E3408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3653" y="5567155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text, graphic design, design&#10;&#10;Description automatically generated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A841BD05-B073-5723-6C41-F40703EE52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959" y="359851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text, graphic design, design&#10;&#10;Description automatically generated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font, graphics, graphic design, design&#10;&#10;Description automatically generated">
            <a:extLst>
              <a:ext uri="{FF2B5EF4-FFF2-40B4-BE49-F238E27FC236}">
                <a16:creationId xmlns:a16="http://schemas.microsoft.com/office/drawing/2014/main" id="{EF534FFE-5212-7332-E219-C9BC8D78D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7999" y="5551142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Custom Design</vt:lpstr>
      <vt:lpstr>1_Custom Design</vt:lpstr>
      <vt:lpstr>2_Custom Design</vt:lpstr>
      <vt:lpstr>8_Custom Design</vt:lpstr>
      <vt:lpstr>3_Custom Design</vt:lpstr>
      <vt:lpstr>4_Custom Design</vt:lpstr>
      <vt:lpstr>5_Custom Design</vt:lpstr>
      <vt:lpstr>6_Custom Design</vt:lpstr>
      <vt:lpstr>7_Custom Design</vt:lpstr>
      <vt:lpstr>9_Custom Design</vt:lpstr>
      <vt:lpstr>10_Custom Design</vt:lpstr>
      <vt:lpstr>11_Custom Design</vt:lpstr>
      <vt:lpstr>12_Custom Design</vt:lpstr>
      <vt:lpstr>13_Custom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Bower, Julie</dc:creator>
  <cp:lastModifiedBy>Bower, Julie</cp:lastModifiedBy>
  <cp:revision>8</cp:revision>
  <dcterms:created xsi:type="dcterms:W3CDTF">2023-06-01T15:02:55Z</dcterms:created>
  <dcterms:modified xsi:type="dcterms:W3CDTF">2023-06-01T18:47:42Z</dcterms:modified>
</cp:coreProperties>
</file>